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92" r:id="rId2"/>
    <p:sldId id="743" r:id="rId3"/>
    <p:sldId id="744" r:id="rId4"/>
    <p:sldId id="435" r:id="rId5"/>
    <p:sldId id="431" r:id="rId6"/>
    <p:sldId id="792" r:id="rId7"/>
    <p:sldId id="416" r:id="rId8"/>
    <p:sldId id="746" r:id="rId9"/>
    <p:sldId id="417" r:id="rId10"/>
    <p:sldId id="433" r:id="rId11"/>
    <p:sldId id="418" r:id="rId12"/>
    <p:sldId id="436" r:id="rId13"/>
    <p:sldId id="437" r:id="rId14"/>
    <p:sldId id="438" r:id="rId15"/>
    <p:sldId id="451" r:id="rId16"/>
    <p:sldId id="419" r:id="rId17"/>
    <p:sldId id="421" r:id="rId18"/>
    <p:sldId id="447" r:id="rId19"/>
    <p:sldId id="748" r:id="rId20"/>
    <p:sldId id="749" r:id="rId21"/>
    <p:sldId id="750" r:id="rId22"/>
    <p:sldId id="751" r:id="rId23"/>
    <p:sldId id="752" r:id="rId24"/>
    <p:sldId id="747" r:id="rId25"/>
    <p:sldId id="449" r:id="rId26"/>
    <p:sldId id="425" r:id="rId27"/>
    <p:sldId id="426" r:id="rId28"/>
    <p:sldId id="754" r:id="rId29"/>
    <p:sldId id="427" r:id="rId30"/>
    <p:sldId id="756" r:id="rId31"/>
    <p:sldId id="757" r:id="rId32"/>
    <p:sldId id="759" r:id="rId33"/>
    <p:sldId id="763" r:id="rId34"/>
    <p:sldId id="764" r:id="rId35"/>
    <p:sldId id="765" r:id="rId36"/>
    <p:sldId id="762" r:id="rId37"/>
    <p:sldId id="766" r:id="rId38"/>
    <p:sldId id="758" r:id="rId39"/>
    <p:sldId id="767" r:id="rId40"/>
    <p:sldId id="768" r:id="rId41"/>
    <p:sldId id="770" r:id="rId42"/>
    <p:sldId id="772" r:id="rId43"/>
    <p:sldId id="769" r:id="rId44"/>
    <p:sldId id="771" r:id="rId45"/>
    <p:sldId id="444" r:id="rId46"/>
    <p:sldId id="774" r:id="rId47"/>
    <p:sldId id="446" r:id="rId48"/>
    <p:sldId id="775" r:id="rId49"/>
    <p:sldId id="773" r:id="rId50"/>
    <p:sldId id="786" r:id="rId51"/>
    <p:sldId id="778" r:id="rId52"/>
    <p:sldId id="779" r:id="rId53"/>
    <p:sldId id="776" r:id="rId54"/>
    <p:sldId id="787" r:id="rId55"/>
    <p:sldId id="777" r:id="rId56"/>
    <p:sldId id="780" r:id="rId57"/>
    <p:sldId id="781" r:id="rId58"/>
    <p:sldId id="782" r:id="rId59"/>
    <p:sldId id="783" r:id="rId60"/>
    <p:sldId id="784" r:id="rId61"/>
    <p:sldId id="452" r:id="rId62"/>
    <p:sldId id="453" r:id="rId63"/>
    <p:sldId id="454" r:id="rId64"/>
    <p:sldId id="455" r:id="rId65"/>
    <p:sldId id="785" r:id="rId66"/>
    <p:sldId id="788" r:id="rId67"/>
    <p:sldId id="789" r:id="rId68"/>
    <p:sldId id="790" r:id="rId69"/>
    <p:sldId id="456" r:id="rId70"/>
    <p:sldId id="791" r:id="rId71"/>
    <p:sldId id="713" r:id="rId7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5" d="100"/>
          <a:sy n="75" d="100"/>
        </p:scale>
        <p:origin x="94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0B31D23F-2988-4263-80FF-FF6D2C57A79C}"/>
    <pc:docChg chg="undo custSel addSld delSld modSld sldOrd">
      <pc:chgData name="ALEXANDRE" userId="734048d45b8f99b5" providerId="LiveId" clId="{0B31D23F-2988-4263-80FF-FF6D2C57A79C}" dt="2021-04-20T18:26:02.195" v="2013" actId="403"/>
      <pc:docMkLst>
        <pc:docMk/>
      </pc:docMkLst>
      <pc:sldChg chg="del">
        <pc:chgData name="ALEXANDRE" userId="734048d45b8f99b5" providerId="LiveId" clId="{0B31D23F-2988-4263-80FF-FF6D2C57A79C}" dt="2021-04-12T20:36:49.300" v="5" actId="47"/>
        <pc:sldMkLst>
          <pc:docMk/>
          <pc:sldMk cId="859837025" sldId="716"/>
        </pc:sldMkLst>
      </pc:sldChg>
      <pc:sldChg chg="modSp mod">
        <pc:chgData name="ALEXANDRE" userId="734048d45b8f99b5" providerId="LiveId" clId="{0B31D23F-2988-4263-80FF-FF6D2C57A79C}" dt="2021-04-12T20:36:17.365" v="4"/>
        <pc:sldMkLst>
          <pc:docMk/>
          <pc:sldMk cId="1028661493" sldId="743"/>
        </pc:sldMkLst>
        <pc:spChg chg="mod">
          <ac:chgData name="ALEXANDRE" userId="734048d45b8f99b5" providerId="LiveId" clId="{0B31D23F-2988-4263-80FF-FF6D2C57A79C}" dt="2021-04-12T20:35:53.437" v="1" actId="20577"/>
          <ac:spMkLst>
            <pc:docMk/>
            <pc:sldMk cId="1028661493" sldId="743"/>
            <ac:spMk id="4" creationId="{10FC7B3D-DECB-6B4A-B36D-F34E590AB03F}"/>
          </ac:spMkLst>
        </pc:spChg>
        <pc:spChg chg="mod">
          <ac:chgData name="ALEXANDRE" userId="734048d45b8f99b5" providerId="LiveId" clId="{0B31D23F-2988-4263-80FF-FF6D2C57A79C}" dt="2021-04-12T20:36:17.365" v="4"/>
          <ac:spMkLst>
            <pc:docMk/>
            <pc:sldMk cId="1028661493" sldId="743"/>
            <ac:spMk id="7" creationId="{9033DC5E-112F-4E31-BEC8-F07E06D15EAD}"/>
          </ac:spMkLst>
        </pc:spChg>
      </pc:sldChg>
      <pc:sldChg chg="del">
        <pc:chgData name="ALEXANDRE" userId="734048d45b8f99b5" providerId="LiveId" clId="{0B31D23F-2988-4263-80FF-FF6D2C57A79C}" dt="2021-04-12T20:36:49.300" v="5" actId="47"/>
        <pc:sldMkLst>
          <pc:docMk/>
          <pc:sldMk cId="1321165930" sldId="744"/>
        </pc:sldMkLst>
      </pc:sldChg>
      <pc:sldChg chg="addSp delSp modSp new mod setBg delDesignElem chgLayout">
        <pc:chgData name="ALEXANDRE" userId="734048d45b8f99b5" providerId="LiveId" clId="{0B31D23F-2988-4263-80FF-FF6D2C57A79C}" dt="2021-04-12T20:43:39.506" v="125" actId="27636"/>
        <pc:sldMkLst>
          <pc:docMk/>
          <pc:sldMk cId="3885333330" sldId="744"/>
        </pc:sldMkLst>
        <pc:spChg chg="mod ord">
          <ac:chgData name="ALEXANDRE" userId="734048d45b8f99b5" providerId="LiveId" clId="{0B31D23F-2988-4263-80FF-FF6D2C57A79C}" dt="2021-04-12T20:43:31.567" v="120" actId="1076"/>
          <ac:spMkLst>
            <pc:docMk/>
            <pc:sldMk cId="3885333330" sldId="744"/>
            <ac:spMk id="2" creationId="{1E2BBAA2-8AB0-4B1F-A945-8EC714F790C7}"/>
          </ac:spMkLst>
        </pc:spChg>
        <pc:spChg chg="mod ord">
          <ac:chgData name="ALEXANDRE" userId="734048d45b8f99b5" providerId="LiveId" clId="{0B31D23F-2988-4263-80FF-FF6D2C57A79C}" dt="2021-04-12T20:43:39.506" v="125" actId="27636"/>
          <ac:spMkLst>
            <pc:docMk/>
            <pc:sldMk cId="3885333330" sldId="744"/>
            <ac:spMk id="3" creationId="{333B6B7F-9C2F-41B1-ABAD-C0B9B37A4D32}"/>
          </ac:spMkLst>
        </pc:spChg>
        <pc:spChg chg="add del">
          <ac:chgData name="ALEXANDRE" userId="734048d45b8f99b5" providerId="LiveId" clId="{0B31D23F-2988-4263-80FF-FF6D2C57A79C}" dt="2021-04-12T20:43:22.382" v="114" actId="700"/>
          <ac:spMkLst>
            <pc:docMk/>
            <pc:sldMk cId="3885333330" sldId="744"/>
            <ac:spMk id="71" creationId="{86C7B4A1-154A-4DF0-AC46-F88D75A2E0FD}"/>
          </ac:spMkLst>
        </pc:spChg>
        <pc:picChg chg="add mod ord">
          <ac:chgData name="ALEXANDRE" userId="734048d45b8f99b5" providerId="LiveId" clId="{0B31D23F-2988-4263-80FF-FF6D2C57A79C}" dt="2021-04-12T20:43:06.452" v="111" actId="1076"/>
          <ac:picMkLst>
            <pc:docMk/>
            <pc:sldMk cId="3885333330" sldId="744"/>
            <ac:picMk id="1026" creationId="{AFB0969F-DDED-4862-99F1-7CAF273B7508}"/>
          </ac:picMkLst>
        </pc:picChg>
      </pc:sldChg>
      <pc:sldChg chg="del">
        <pc:chgData name="ALEXANDRE" userId="734048d45b8f99b5" providerId="LiveId" clId="{0B31D23F-2988-4263-80FF-FF6D2C57A79C}" dt="2021-04-12T20:36:49.300" v="5" actId="47"/>
        <pc:sldMkLst>
          <pc:docMk/>
          <pc:sldMk cId="1221753025" sldId="745"/>
        </pc:sldMkLst>
      </pc:sldChg>
      <pc:sldChg chg="addSp delSp modSp add mod modNotesTx">
        <pc:chgData name="ALEXANDRE" userId="734048d45b8f99b5" providerId="LiveId" clId="{0B31D23F-2988-4263-80FF-FF6D2C57A79C}" dt="2021-04-12T20:49:11.991" v="239" actId="1076"/>
        <pc:sldMkLst>
          <pc:docMk/>
          <pc:sldMk cId="4262489359" sldId="745"/>
        </pc:sldMkLst>
        <pc:spChg chg="mod">
          <ac:chgData name="ALEXANDRE" userId="734048d45b8f99b5" providerId="LiveId" clId="{0B31D23F-2988-4263-80FF-FF6D2C57A79C}" dt="2021-04-12T20:48:21.304" v="234" actId="1076"/>
          <ac:spMkLst>
            <pc:docMk/>
            <pc:sldMk cId="4262489359" sldId="745"/>
            <ac:spMk id="2" creationId="{1E2BBAA2-8AB0-4B1F-A945-8EC714F790C7}"/>
          </ac:spMkLst>
        </pc:spChg>
        <pc:spChg chg="mod">
          <ac:chgData name="ALEXANDRE" userId="734048d45b8f99b5" providerId="LiveId" clId="{0B31D23F-2988-4263-80FF-FF6D2C57A79C}" dt="2021-04-12T20:49:11.991" v="239" actId="1076"/>
          <ac:spMkLst>
            <pc:docMk/>
            <pc:sldMk cId="4262489359" sldId="745"/>
            <ac:spMk id="3" creationId="{333B6B7F-9C2F-41B1-ABAD-C0B9B37A4D32}"/>
          </ac:spMkLst>
        </pc:spChg>
        <pc:picChg chg="del">
          <ac:chgData name="ALEXANDRE" userId="734048d45b8f99b5" providerId="LiveId" clId="{0B31D23F-2988-4263-80FF-FF6D2C57A79C}" dt="2021-04-12T20:47:54.779" v="223" actId="478"/>
          <ac:picMkLst>
            <pc:docMk/>
            <pc:sldMk cId="4262489359" sldId="745"/>
            <ac:picMk id="1026" creationId="{AFB0969F-DDED-4862-99F1-7CAF273B7508}"/>
          </ac:picMkLst>
        </pc:picChg>
        <pc:picChg chg="add mod">
          <ac:chgData name="ALEXANDRE" userId="734048d45b8f99b5" providerId="LiveId" clId="{0B31D23F-2988-4263-80FF-FF6D2C57A79C}" dt="2021-04-12T20:48:03.469" v="228" actId="1076"/>
          <ac:picMkLst>
            <pc:docMk/>
            <pc:sldMk cId="4262489359" sldId="745"/>
            <ac:picMk id="2050" creationId="{46649BE1-9806-481C-88D5-2702B9754BF8}"/>
          </ac:picMkLst>
        </pc:picChg>
        <pc:picChg chg="add mod">
          <ac:chgData name="ALEXANDRE" userId="734048d45b8f99b5" providerId="LiveId" clId="{0B31D23F-2988-4263-80FF-FF6D2C57A79C}" dt="2021-04-12T20:48:15.004" v="231" actId="1076"/>
          <ac:picMkLst>
            <pc:docMk/>
            <pc:sldMk cId="4262489359" sldId="745"/>
            <ac:picMk id="2052" creationId="{CA6A2B79-2890-412D-AAE4-58023A175FB6}"/>
          </ac:picMkLst>
        </pc:picChg>
      </pc:sldChg>
      <pc:sldChg chg="del">
        <pc:chgData name="ALEXANDRE" userId="734048d45b8f99b5" providerId="LiveId" clId="{0B31D23F-2988-4263-80FF-FF6D2C57A79C}" dt="2021-04-12T20:36:49.300" v="5" actId="47"/>
        <pc:sldMkLst>
          <pc:docMk/>
          <pc:sldMk cId="1218790161" sldId="746"/>
        </pc:sldMkLst>
      </pc:sldChg>
      <pc:sldChg chg="addSp delSp modSp add mod">
        <pc:chgData name="ALEXANDRE" userId="734048d45b8f99b5" providerId="LiveId" clId="{0B31D23F-2988-4263-80FF-FF6D2C57A79C}" dt="2021-04-12T21:06:41.311" v="298" actId="27636"/>
        <pc:sldMkLst>
          <pc:docMk/>
          <pc:sldMk cId="3781722631" sldId="746"/>
        </pc:sldMkLst>
        <pc:spChg chg="mod">
          <ac:chgData name="ALEXANDRE" userId="734048d45b8f99b5" providerId="LiveId" clId="{0B31D23F-2988-4263-80FF-FF6D2C57A79C}" dt="2021-04-12T21:06:41.311" v="298" actId="27636"/>
          <ac:spMkLst>
            <pc:docMk/>
            <pc:sldMk cId="3781722631" sldId="746"/>
            <ac:spMk id="2" creationId="{1E2BBAA2-8AB0-4B1F-A945-8EC714F790C7}"/>
          </ac:spMkLst>
        </pc:spChg>
        <pc:spChg chg="del">
          <ac:chgData name="ALEXANDRE" userId="734048d45b8f99b5" providerId="LiveId" clId="{0B31D23F-2988-4263-80FF-FF6D2C57A79C}" dt="2021-04-12T21:06:02.206" v="291" actId="478"/>
          <ac:spMkLst>
            <pc:docMk/>
            <pc:sldMk cId="3781722631" sldId="746"/>
            <ac:spMk id="3" creationId="{333B6B7F-9C2F-41B1-ABAD-C0B9B37A4D32}"/>
          </ac:spMkLst>
        </pc:spChg>
        <pc:spChg chg="add del mod">
          <ac:chgData name="ALEXANDRE" userId="734048d45b8f99b5" providerId="LiveId" clId="{0B31D23F-2988-4263-80FF-FF6D2C57A79C}" dt="2021-04-12T21:06:05.293" v="292" actId="478"/>
          <ac:spMkLst>
            <pc:docMk/>
            <pc:sldMk cId="3781722631" sldId="746"/>
            <ac:spMk id="4" creationId="{2F2C1C31-21A3-497B-BF4E-B4C16F67747F}"/>
          </ac:spMkLst>
        </pc:spChg>
        <pc:picChg chg="add mod">
          <ac:chgData name="ALEXANDRE" userId="734048d45b8f99b5" providerId="LiveId" clId="{0B31D23F-2988-4263-80FF-FF6D2C57A79C}" dt="2021-04-12T21:06:37.185" v="295" actId="1076"/>
          <ac:picMkLst>
            <pc:docMk/>
            <pc:sldMk cId="3781722631" sldId="746"/>
            <ac:picMk id="6" creationId="{90524309-5F95-42CF-9662-F906B859E8DA}"/>
          </ac:picMkLst>
        </pc:picChg>
        <pc:picChg chg="del">
          <ac:chgData name="ALEXANDRE" userId="734048d45b8f99b5" providerId="LiveId" clId="{0B31D23F-2988-4263-80FF-FF6D2C57A79C}" dt="2021-04-12T21:06:02.206" v="291" actId="478"/>
          <ac:picMkLst>
            <pc:docMk/>
            <pc:sldMk cId="3781722631" sldId="746"/>
            <ac:picMk id="2050" creationId="{46649BE1-9806-481C-88D5-2702B9754BF8}"/>
          </ac:picMkLst>
        </pc:picChg>
        <pc:picChg chg="del">
          <ac:chgData name="ALEXANDRE" userId="734048d45b8f99b5" providerId="LiveId" clId="{0B31D23F-2988-4263-80FF-FF6D2C57A79C}" dt="2021-04-12T21:06:02.206" v="291" actId="478"/>
          <ac:picMkLst>
            <pc:docMk/>
            <pc:sldMk cId="3781722631" sldId="746"/>
            <ac:picMk id="2052" creationId="{CA6A2B79-2890-412D-AAE4-58023A175FB6}"/>
          </ac:picMkLst>
        </pc:picChg>
      </pc:sldChg>
      <pc:sldChg chg="add del">
        <pc:chgData name="ALEXANDRE" userId="734048d45b8f99b5" providerId="LiveId" clId="{0B31D23F-2988-4263-80FF-FF6D2C57A79C}" dt="2021-04-12T21:14:42.015" v="300" actId="2890"/>
        <pc:sldMkLst>
          <pc:docMk/>
          <pc:sldMk cId="194003056" sldId="747"/>
        </pc:sldMkLst>
      </pc:sldChg>
      <pc:sldChg chg="del">
        <pc:chgData name="ALEXANDRE" userId="734048d45b8f99b5" providerId="LiveId" clId="{0B31D23F-2988-4263-80FF-FF6D2C57A79C}" dt="2021-04-12T20:36:49.300" v="5" actId="47"/>
        <pc:sldMkLst>
          <pc:docMk/>
          <pc:sldMk cId="885353630" sldId="747"/>
        </pc:sldMkLst>
      </pc:sldChg>
      <pc:sldChg chg="modSp new mod">
        <pc:chgData name="ALEXANDRE" userId="734048d45b8f99b5" providerId="LiveId" clId="{0B31D23F-2988-4263-80FF-FF6D2C57A79C}" dt="2021-04-12T21:18:43.329" v="355" actId="27636"/>
        <pc:sldMkLst>
          <pc:docMk/>
          <pc:sldMk cId="2063383624" sldId="747"/>
        </pc:sldMkLst>
        <pc:spChg chg="mod">
          <ac:chgData name="ALEXANDRE" userId="734048d45b8f99b5" providerId="LiveId" clId="{0B31D23F-2988-4263-80FF-FF6D2C57A79C}" dt="2021-04-12T21:15:34.947" v="329" actId="1076"/>
          <ac:spMkLst>
            <pc:docMk/>
            <pc:sldMk cId="2063383624" sldId="747"/>
            <ac:spMk id="2" creationId="{EB1A7B36-74CA-4480-B0BE-E03B5650B306}"/>
          </ac:spMkLst>
        </pc:spChg>
        <pc:spChg chg="mod">
          <ac:chgData name="ALEXANDRE" userId="734048d45b8f99b5" providerId="LiveId" clId="{0B31D23F-2988-4263-80FF-FF6D2C57A79C}" dt="2021-04-12T21:18:43.329" v="355" actId="27636"/>
          <ac:spMkLst>
            <pc:docMk/>
            <pc:sldMk cId="2063383624" sldId="747"/>
            <ac:spMk id="3" creationId="{C6C1D2F5-C190-4D77-AB6E-634600EC94F6}"/>
          </ac:spMkLst>
        </pc:spChg>
      </pc:sldChg>
      <pc:sldChg chg="del">
        <pc:chgData name="ALEXANDRE" userId="734048d45b8f99b5" providerId="LiveId" clId="{0B31D23F-2988-4263-80FF-FF6D2C57A79C}" dt="2021-04-12T20:36:49.300" v="5" actId="47"/>
        <pc:sldMkLst>
          <pc:docMk/>
          <pc:sldMk cId="1443254881" sldId="748"/>
        </pc:sldMkLst>
      </pc:sldChg>
      <pc:sldChg chg="addSp delSp modSp add mod">
        <pc:chgData name="ALEXANDRE" userId="734048d45b8f99b5" providerId="LiveId" clId="{0B31D23F-2988-4263-80FF-FF6D2C57A79C}" dt="2021-04-12T21:23:38.363" v="406" actId="1076"/>
        <pc:sldMkLst>
          <pc:docMk/>
          <pc:sldMk cId="3134901157" sldId="748"/>
        </pc:sldMkLst>
        <pc:spChg chg="mod">
          <ac:chgData name="ALEXANDRE" userId="734048d45b8f99b5" providerId="LiveId" clId="{0B31D23F-2988-4263-80FF-FF6D2C57A79C}" dt="2021-04-12T21:23:38.363" v="406" actId="1076"/>
          <ac:spMkLst>
            <pc:docMk/>
            <pc:sldMk cId="3134901157" sldId="748"/>
            <ac:spMk id="3" creationId="{C6C1D2F5-C190-4D77-AB6E-634600EC94F6}"/>
          </ac:spMkLst>
        </pc:spChg>
        <pc:spChg chg="add del mod">
          <ac:chgData name="ALEXANDRE" userId="734048d45b8f99b5" providerId="LiveId" clId="{0B31D23F-2988-4263-80FF-FF6D2C57A79C}" dt="2021-04-12T21:22:10.808" v="370"/>
          <ac:spMkLst>
            <pc:docMk/>
            <pc:sldMk cId="3134901157" sldId="748"/>
            <ac:spMk id="5" creationId="{0C7C4247-D253-4131-9C76-93DF5DC4D0BC}"/>
          </ac:spMkLst>
        </pc:spChg>
        <pc:spChg chg="add mod">
          <ac:chgData name="ALEXANDRE" userId="734048d45b8f99b5" providerId="LiveId" clId="{0B31D23F-2988-4263-80FF-FF6D2C57A79C}" dt="2021-04-12T21:22:59.255" v="398" actId="2710"/>
          <ac:spMkLst>
            <pc:docMk/>
            <pc:sldMk cId="3134901157" sldId="748"/>
            <ac:spMk id="7" creationId="{5D0801A8-F043-4976-95C4-9D0D223C748F}"/>
          </ac:spMkLst>
        </pc:spChg>
        <pc:graphicFrameChg chg="add del mod">
          <ac:chgData name="ALEXANDRE" userId="734048d45b8f99b5" providerId="LiveId" clId="{0B31D23F-2988-4263-80FF-FF6D2C57A79C}" dt="2021-04-12T21:22:10.808" v="370"/>
          <ac:graphicFrameMkLst>
            <pc:docMk/>
            <pc:sldMk cId="3134901157" sldId="748"/>
            <ac:graphicFrameMk id="4" creationId="{9103968C-4A3D-419C-B2CA-CCE812214F0C}"/>
          </ac:graphicFrameMkLst>
        </pc:graphicFrameChg>
      </pc:sldChg>
      <pc:sldChg chg="delSp modSp add mod">
        <pc:chgData name="ALEXANDRE" userId="734048d45b8f99b5" providerId="LiveId" clId="{0B31D23F-2988-4263-80FF-FF6D2C57A79C}" dt="2021-04-12T21:29:12.073" v="439" actId="14100"/>
        <pc:sldMkLst>
          <pc:docMk/>
          <pc:sldMk cId="652922871" sldId="749"/>
        </pc:sldMkLst>
        <pc:spChg chg="mod">
          <ac:chgData name="ALEXANDRE" userId="734048d45b8f99b5" providerId="LiveId" clId="{0B31D23F-2988-4263-80FF-FF6D2C57A79C}" dt="2021-04-12T21:29:12.073" v="439" actId="14100"/>
          <ac:spMkLst>
            <pc:docMk/>
            <pc:sldMk cId="652922871" sldId="749"/>
            <ac:spMk id="2" creationId="{EB1A7B36-74CA-4480-B0BE-E03B5650B306}"/>
          </ac:spMkLst>
        </pc:spChg>
        <pc:spChg chg="mod">
          <ac:chgData name="ALEXANDRE" userId="734048d45b8f99b5" providerId="LiveId" clId="{0B31D23F-2988-4263-80FF-FF6D2C57A79C}" dt="2021-04-12T21:26:24.709" v="438" actId="403"/>
          <ac:spMkLst>
            <pc:docMk/>
            <pc:sldMk cId="652922871" sldId="749"/>
            <ac:spMk id="3" creationId="{C6C1D2F5-C190-4D77-AB6E-634600EC94F6}"/>
          </ac:spMkLst>
        </pc:spChg>
        <pc:spChg chg="del">
          <ac:chgData name="ALEXANDRE" userId="734048d45b8f99b5" providerId="LiveId" clId="{0B31D23F-2988-4263-80FF-FF6D2C57A79C}" dt="2021-04-12T21:25:12.122" v="414" actId="478"/>
          <ac:spMkLst>
            <pc:docMk/>
            <pc:sldMk cId="652922871" sldId="749"/>
            <ac:spMk id="7" creationId="{5D0801A8-F043-4976-95C4-9D0D223C748F}"/>
          </ac:spMkLst>
        </pc:spChg>
      </pc:sldChg>
      <pc:sldChg chg="del">
        <pc:chgData name="ALEXANDRE" userId="734048d45b8f99b5" providerId="LiveId" clId="{0B31D23F-2988-4263-80FF-FF6D2C57A79C}" dt="2021-04-12T20:36:49.300" v="5" actId="47"/>
        <pc:sldMkLst>
          <pc:docMk/>
          <pc:sldMk cId="1485776666" sldId="749"/>
        </pc:sldMkLst>
      </pc:sldChg>
      <pc:sldChg chg="del">
        <pc:chgData name="ALEXANDRE" userId="734048d45b8f99b5" providerId="LiveId" clId="{0B31D23F-2988-4263-80FF-FF6D2C57A79C}" dt="2021-04-12T20:36:49.300" v="5" actId="47"/>
        <pc:sldMkLst>
          <pc:docMk/>
          <pc:sldMk cId="4158406737" sldId="750"/>
        </pc:sldMkLst>
      </pc:sldChg>
      <pc:sldChg chg="addSp delSp modSp add del mod">
        <pc:chgData name="ALEXANDRE" userId="734048d45b8f99b5" providerId="LiveId" clId="{0B31D23F-2988-4263-80FF-FF6D2C57A79C}" dt="2021-04-12T22:47:16.083" v="513" actId="47"/>
        <pc:sldMkLst>
          <pc:docMk/>
          <pc:sldMk cId="4222740826" sldId="750"/>
        </pc:sldMkLst>
        <pc:spChg chg="mod">
          <ac:chgData name="ALEXANDRE" userId="734048d45b8f99b5" providerId="LiveId" clId="{0B31D23F-2988-4263-80FF-FF6D2C57A79C}" dt="2021-04-12T22:44:00.196" v="487" actId="1076"/>
          <ac:spMkLst>
            <pc:docMk/>
            <pc:sldMk cId="4222740826" sldId="750"/>
            <ac:spMk id="2" creationId="{EB1A7B36-74CA-4480-B0BE-E03B5650B306}"/>
          </ac:spMkLst>
        </pc:spChg>
        <pc:spChg chg="del mod">
          <ac:chgData name="ALEXANDRE" userId="734048d45b8f99b5" providerId="LiveId" clId="{0B31D23F-2988-4263-80FF-FF6D2C57A79C}" dt="2021-04-12T22:42:47.221" v="474" actId="478"/>
          <ac:spMkLst>
            <pc:docMk/>
            <pc:sldMk cId="4222740826" sldId="750"/>
            <ac:spMk id="3" creationId="{C6C1D2F5-C190-4D77-AB6E-634600EC94F6}"/>
          </ac:spMkLst>
        </pc:spChg>
        <pc:spChg chg="add del mod">
          <ac:chgData name="ALEXANDRE" userId="734048d45b8f99b5" providerId="LiveId" clId="{0B31D23F-2988-4263-80FF-FF6D2C57A79C}" dt="2021-04-12T22:43:10.616" v="475" actId="478"/>
          <ac:spMkLst>
            <pc:docMk/>
            <pc:sldMk cId="4222740826" sldId="750"/>
            <ac:spMk id="9" creationId="{139709AE-FBF5-4E6C-93F3-105760D5FB98}"/>
          </ac:spMkLst>
        </pc:spChg>
        <pc:picChg chg="add del">
          <ac:chgData name="ALEXANDRE" userId="734048d45b8f99b5" providerId="LiveId" clId="{0B31D23F-2988-4263-80FF-FF6D2C57A79C}" dt="2021-04-12T22:37:47.913" v="458" actId="478"/>
          <ac:picMkLst>
            <pc:docMk/>
            <pc:sldMk cId="4222740826" sldId="750"/>
            <ac:picMk id="5" creationId="{B393B574-2BB9-479B-8379-4CF4843F563C}"/>
          </ac:picMkLst>
        </pc:picChg>
        <pc:picChg chg="add del mod">
          <ac:chgData name="ALEXANDRE" userId="734048d45b8f99b5" providerId="LiveId" clId="{0B31D23F-2988-4263-80FF-FF6D2C57A79C}" dt="2021-04-12T22:42:43.696" v="473" actId="478"/>
          <ac:picMkLst>
            <pc:docMk/>
            <pc:sldMk cId="4222740826" sldId="750"/>
            <ac:picMk id="7" creationId="{7D6C922F-BBB1-46A2-AB13-EE569CC86997}"/>
          </ac:picMkLst>
        </pc:picChg>
        <pc:picChg chg="add mod">
          <ac:chgData name="ALEXANDRE" userId="734048d45b8f99b5" providerId="LiveId" clId="{0B31D23F-2988-4263-80FF-FF6D2C57A79C}" dt="2021-04-12T22:44:03.630" v="488" actId="1076"/>
          <ac:picMkLst>
            <pc:docMk/>
            <pc:sldMk cId="4222740826" sldId="750"/>
            <ac:picMk id="11" creationId="{A506F113-4E0A-4ED0-9361-3A1C8BE97CCB}"/>
          </ac:picMkLst>
        </pc:picChg>
      </pc:sldChg>
      <pc:sldChg chg="delSp add del mod">
        <pc:chgData name="ALEXANDRE" userId="734048d45b8f99b5" providerId="LiveId" clId="{0B31D23F-2988-4263-80FF-FF6D2C57A79C}" dt="2021-04-16T10:16:28.983" v="536" actId="47"/>
        <pc:sldMkLst>
          <pc:docMk/>
          <pc:sldMk cId="769363079" sldId="751"/>
        </pc:sldMkLst>
        <pc:picChg chg="del">
          <ac:chgData name="ALEXANDRE" userId="734048d45b8f99b5" providerId="LiveId" clId="{0B31D23F-2988-4263-80FF-FF6D2C57A79C}" dt="2021-04-12T22:39:07.898" v="472" actId="478"/>
          <ac:picMkLst>
            <pc:docMk/>
            <pc:sldMk cId="769363079" sldId="751"/>
            <ac:picMk id="7" creationId="{7D6C922F-BBB1-46A2-AB13-EE569CC86997}"/>
          </ac:picMkLst>
        </pc:picChg>
      </pc:sldChg>
      <pc:sldChg chg="del">
        <pc:chgData name="ALEXANDRE" userId="734048d45b8f99b5" providerId="LiveId" clId="{0B31D23F-2988-4263-80FF-FF6D2C57A79C}" dt="2021-04-12T20:36:49.300" v="5" actId="47"/>
        <pc:sldMkLst>
          <pc:docMk/>
          <pc:sldMk cId="3824413338" sldId="751"/>
        </pc:sldMkLst>
      </pc:sldChg>
      <pc:sldChg chg="del">
        <pc:chgData name="ALEXANDRE" userId="734048d45b8f99b5" providerId="LiveId" clId="{0B31D23F-2988-4263-80FF-FF6D2C57A79C}" dt="2021-04-12T20:36:49.300" v="5" actId="47"/>
        <pc:sldMkLst>
          <pc:docMk/>
          <pc:sldMk cId="2646069796" sldId="752"/>
        </pc:sldMkLst>
      </pc:sldChg>
      <pc:sldChg chg="addSp delSp modSp add mod">
        <pc:chgData name="ALEXANDRE" userId="734048d45b8f99b5" providerId="LiveId" clId="{0B31D23F-2988-4263-80FF-FF6D2C57A79C}" dt="2021-04-16T10:15:23.840" v="531" actId="14100"/>
        <pc:sldMkLst>
          <pc:docMk/>
          <pc:sldMk cId="3399215068" sldId="752"/>
        </pc:sldMkLst>
        <pc:spChg chg="mod">
          <ac:chgData name="ALEXANDRE" userId="734048d45b8f99b5" providerId="LiveId" clId="{0B31D23F-2988-4263-80FF-FF6D2C57A79C}" dt="2021-04-12T22:44:51.305" v="501" actId="1076"/>
          <ac:spMkLst>
            <pc:docMk/>
            <pc:sldMk cId="3399215068" sldId="752"/>
            <ac:spMk id="2" creationId="{EB1A7B36-74CA-4480-B0BE-E03B5650B306}"/>
          </ac:spMkLst>
        </pc:spChg>
        <pc:spChg chg="add mod">
          <ac:chgData name="ALEXANDRE" userId="734048d45b8f99b5" providerId="LiveId" clId="{0B31D23F-2988-4263-80FF-FF6D2C57A79C}" dt="2021-04-16T10:15:18.573" v="529" actId="1076"/>
          <ac:spMkLst>
            <pc:docMk/>
            <pc:sldMk cId="3399215068" sldId="752"/>
            <ac:spMk id="7" creationId="{EE620B2D-8A6C-4AB2-8D5E-DD8D51488A4B}"/>
          </ac:spMkLst>
        </pc:spChg>
        <pc:picChg chg="add del mod">
          <ac:chgData name="ALEXANDRE" userId="734048d45b8f99b5" providerId="LiveId" clId="{0B31D23F-2988-4263-80FF-FF6D2C57A79C}" dt="2021-04-16T10:14:34.615" v="515" actId="478"/>
          <ac:picMkLst>
            <pc:docMk/>
            <pc:sldMk cId="3399215068" sldId="752"/>
            <ac:picMk id="4" creationId="{D6B8E3E0-F1EC-4353-A56B-B0B8D8D57084}"/>
          </ac:picMkLst>
        </pc:picChg>
        <pc:picChg chg="add mod modCrop">
          <ac:chgData name="ALEXANDRE" userId="734048d45b8f99b5" providerId="LiveId" clId="{0B31D23F-2988-4263-80FF-FF6D2C57A79C}" dt="2021-04-16T10:15:20.543" v="530" actId="1076"/>
          <ac:picMkLst>
            <pc:docMk/>
            <pc:sldMk cId="3399215068" sldId="752"/>
            <ac:picMk id="6" creationId="{0C618C4E-72DF-4D4C-A3B6-C77DFE7E17E0}"/>
          </ac:picMkLst>
        </pc:picChg>
        <pc:picChg chg="mod modCrop">
          <ac:chgData name="ALEXANDRE" userId="734048d45b8f99b5" providerId="LiveId" clId="{0B31D23F-2988-4263-80FF-FF6D2C57A79C}" dt="2021-04-16T10:15:23.840" v="531" actId="14100"/>
          <ac:picMkLst>
            <pc:docMk/>
            <pc:sldMk cId="3399215068" sldId="752"/>
            <ac:picMk id="11" creationId="{A506F113-4E0A-4ED0-9361-3A1C8BE97CCB}"/>
          </ac:picMkLst>
        </pc:picChg>
      </pc:sldChg>
      <pc:sldChg chg="delSp modSp add mod">
        <pc:chgData name="ALEXANDRE" userId="734048d45b8f99b5" providerId="LiveId" clId="{0B31D23F-2988-4263-80FF-FF6D2C57A79C}" dt="2021-04-16T10:15:38.388" v="535" actId="1076"/>
        <pc:sldMkLst>
          <pc:docMk/>
          <pc:sldMk cId="544656085" sldId="753"/>
        </pc:sldMkLst>
        <pc:spChg chg="mod">
          <ac:chgData name="ALEXANDRE" userId="734048d45b8f99b5" providerId="LiveId" clId="{0B31D23F-2988-4263-80FF-FF6D2C57A79C}" dt="2021-04-16T10:15:38.388" v="535" actId="1076"/>
          <ac:spMkLst>
            <pc:docMk/>
            <pc:sldMk cId="544656085" sldId="753"/>
            <ac:spMk id="2" creationId="{EB1A7B36-74CA-4480-B0BE-E03B5650B306}"/>
          </ac:spMkLst>
        </pc:spChg>
        <pc:picChg chg="mod">
          <ac:chgData name="ALEXANDRE" userId="734048d45b8f99b5" providerId="LiveId" clId="{0B31D23F-2988-4263-80FF-FF6D2C57A79C}" dt="2021-04-16T10:15:35.522" v="534" actId="14100"/>
          <ac:picMkLst>
            <pc:docMk/>
            <pc:sldMk cId="544656085" sldId="753"/>
            <ac:picMk id="4" creationId="{D6B8E3E0-F1EC-4353-A56B-B0B8D8D57084}"/>
          </ac:picMkLst>
        </pc:picChg>
        <pc:picChg chg="del">
          <ac:chgData name="ALEXANDRE" userId="734048d45b8f99b5" providerId="LiveId" clId="{0B31D23F-2988-4263-80FF-FF6D2C57A79C}" dt="2021-04-16T10:15:30.506" v="532" actId="478"/>
          <ac:picMkLst>
            <pc:docMk/>
            <pc:sldMk cId="544656085" sldId="753"/>
            <ac:picMk id="11" creationId="{A506F113-4E0A-4ED0-9361-3A1C8BE97CCB}"/>
          </ac:picMkLst>
        </pc:picChg>
      </pc:sldChg>
      <pc:sldChg chg="modSp new mod ord">
        <pc:chgData name="ALEXANDRE" userId="734048d45b8f99b5" providerId="LiveId" clId="{0B31D23F-2988-4263-80FF-FF6D2C57A79C}" dt="2021-04-16T10:23:39.785" v="598" actId="20577"/>
        <pc:sldMkLst>
          <pc:docMk/>
          <pc:sldMk cId="3109574516" sldId="754"/>
        </pc:sldMkLst>
        <pc:spChg chg="mod">
          <ac:chgData name="ALEXANDRE" userId="734048d45b8f99b5" providerId="LiveId" clId="{0B31D23F-2988-4263-80FF-FF6D2C57A79C}" dt="2021-04-16T10:17:58.389" v="566" actId="1076"/>
          <ac:spMkLst>
            <pc:docMk/>
            <pc:sldMk cId="3109574516" sldId="754"/>
            <ac:spMk id="2" creationId="{379B5490-A3BF-4368-9C5F-7CCD255041F0}"/>
          </ac:spMkLst>
        </pc:spChg>
        <pc:spChg chg="mod">
          <ac:chgData name="ALEXANDRE" userId="734048d45b8f99b5" providerId="LiveId" clId="{0B31D23F-2988-4263-80FF-FF6D2C57A79C}" dt="2021-04-16T10:23:39.785" v="598" actId="20577"/>
          <ac:spMkLst>
            <pc:docMk/>
            <pc:sldMk cId="3109574516" sldId="754"/>
            <ac:spMk id="3" creationId="{639E5747-7123-4B6D-8FFF-D93F2C39EAB8}"/>
          </ac:spMkLst>
        </pc:spChg>
      </pc:sldChg>
      <pc:sldChg chg="modSp add del mod">
        <pc:chgData name="ALEXANDRE" userId="734048d45b8f99b5" providerId="LiveId" clId="{0B31D23F-2988-4263-80FF-FF6D2C57A79C}" dt="2021-04-16T10:37:22.910" v="702" actId="47"/>
        <pc:sldMkLst>
          <pc:docMk/>
          <pc:sldMk cId="1582482275" sldId="755"/>
        </pc:sldMkLst>
        <pc:spChg chg="mod">
          <ac:chgData name="ALEXANDRE" userId="734048d45b8f99b5" providerId="LiveId" clId="{0B31D23F-2988-4263-80FF-FF6D2C57A79C}" dt="2021-04-16T10:32:03.392" v="626" actId="20577"/>
          <ac:spMkLst>
            <pc:docMk/>
            <pc:sldMk cId="1582482275" sldId="755"/>
            <ac:spMk id="2" creationId="{379B5490-A3BF-4368-9C5F-7CCD255041F0}"/>
          </ac:spMkLst>
        </pc:spChg>
        <pc:spChg chg="mod">
          <ac:chgData name="ALEXANDRE" userId="734048d45b8f99b5" providerId="LiveId" clId="{0B31D23F-2988-4263-80FF-FF6D2C57A79C}" dt="2021-04-16T10:32:26.632" v="629" actId="20577"/>
          <ac:spMkLst>
            <pc:docMk/>
            <pc:sldMk cId="1582482275" sldId="755"/>
            <ac:spMk id="3" creationId="{639E5747-7123-4B6D-8FFF-D93F2C39EAB8}"/>
          </ac:spMkLst>
        </pc:spChg>
      </pc:sldChg>
      <pc:sldChg chg="addSp delSp modSp new mod setBg">
        <pc:chgData name="ALEXANDRE" userId="734048d45b8f99b5" providerId="LiveId" clId="{0B31D23F-2988-4263-80FF-FF6D2C57A79C}" dt="2021-04-16T10:22:50.564" v="591" actId="1076"/>
        <pc:sldMkLst>
          <pc:docMk/>
          <pc:sldMk cId="1832866570" sldId="756"/>
        </pc:sldMkLst>
        <pc:spChg chg="del mod">
          <ac:chgData name="ALEXANDRE" userId="734048d45b8f99b5" providerId="LiveId" clId="{0B31D23F-2988-4263-80FF-FF6D2C57A79C}" dt="2021-04-16T10:19:31.887" v="578" actId="478"/>
          <ac:spMkLst>
            <pc:docMk/>
            <pc:sldMk cId="1832866570" sldId="756"/>
            <ac:spMk id="2" creationId="{B9B2214E-E148-4CB5-9F69-083D43FBD2D7}"/>
          </ac:spMkLst>
        </pc:spChg>
        <pc:spChg chg="del">
          <ac:chgData name="ALEXANDRE" userId="734048d45b8f99b5" providerId="LiveId" clId="{0B31D23F-2988-4263-80FF-FF6D2C57A79C}" dt="2021-04-16T10:19:37.617" v="579" actId="478"/>
          <ac:spMkLst>
            <pc:docMk/>
            <pc:sldMk cId="1832866570" sldId="756"/>
            <ac:spMk id="3" creationId="{7B32AC56-750A-4B6C-A2C9-C1F70D3325A7}"/>
          </ac:spMkLst>
        </pc:spChg>
        <pc:spChg chg="add">
          <ac:chgData name="ALEXANDRE" userId="734048d45b8f99b5" providerId="LiveId" clId="{0B31D23F-2988-4263-80FF-FF6D2C57A79C}" dt="2021-04-16T10:20:24.473" v="582" actId="26606"/>
          <ac:spMkLst>
            <pc:docMk/>
            <pc:sldMk cId="1832866570" sldId="756"/>
            <ac:spMk id="71" creationId="{F3060C83-F051-4F0E-ABAD-AA0DFC48B218}"/>
          </ac:spMkLst>
        </pc:spChg>
        <pc:spChg chg="add">
          <ac:chgData name="ALEXANDRE" userId="734048d45b8f99b5" providerId="LiveId" clId="{0B31D23F-2988-4263-80FF-FF6D2C57A79C}" dt="2021-04-16T10:20:24.473" v="582" actId="26606"/>
          <ac:spMkLst>
            <pc:docMk/>
            <pc:sldMk cId="1832866570" sldId="756"/>
            <ac:spMk id="73" creationId="{83C98ABE-055B-441F-B07E-44F97F083C39}"/>
          </ac:spMkLst>
        </pc:spChg>
        <pc:spChg chg="add">
          <ac:chgData name="ALEXANDRE" userId="734048d45b8f99b5" providerId="LiveId" clId="{0B31D23F-2988-4263-80FF-FF6D2C57A79C}" dt="2021-04-16T10:20:24.473" v="582" actId="26606"/>
          <ac:spMkLst>
            <pc:docMk/>
            <pc:sldMk cId="1832866570" sldId="756"/>
            <ac:spMk id="75" creationId="{29FDB030-9B49-4CED-8CCD-4D99382388AC}"/>
          </ac:spMkLst>
        </pc:spChg>
        <pc:spChg chg="add">
          <ac:chgData name="ALEXANDRE" userId="734048d45b8f99b5" providerId="LiveId" clId="{0B31D23F-2988-4263-80FF-FF6D2C57A79C}" dt="2021-04-16T10:20:24.473" v="582" actId="26606"/>
          <ac:spMkLst>
            <pc:docMk/>
            <pc:sldMk cId="1832866570" sldId="756"/>
            <ac:spMk id="77" creationId="{3783CA14-24A1-485C-8B30-D6A5D87987AD}"/>
          </ac:spMkLst>
        </pc:spChg>
        <pc:spChg chg="add">
          <ac:chgData name="ALEXANDRE" userId="734048d45b8f99b5" providerId="LiveId" clId="{0B31D23F-2988-4263-80FF-FF6D2C57A79C}" dt="2021-04-16T10:20:24.473" v="582" actId="26606"/>
          <ac:spMkLst>
            <pc:docMk/>
            <pc:sldMk cId="1832866570" sldId="756"/>
            <ac:spMk id="79" creationId="{9A97C86A-04D6-40F7-AE84-31AB43E6A846}"/>
          </ac:spMkLst>
        </pc:spChg>
        <pc:spChg chg="add">
          <ac:chgData name="ALEXANDRE" userId="734048d45b8f99b5" providerId="LiveId" clId="{0B31D23F-2988-4263-80FF-FF6D2C57A79C}" dt="2021-04-16T10:20:24.473" v="582" actId="26606"/>
          <ac:spMkLst>
            <pc:docMk/>
            <pc:sldMk cId="1832866570" sldId="756"/>
            <ac:spMk id="81" creationId="{FF9F2414-84E8-453E-B1F3-389FDE8192D9}"/>
          </ac:spMkLst>
        </pc:spChg>
        <pc:spChg chg="add">
          <ac:chgData name="ALEXANDRE" userId="734048d45b8f99b5" providerId="LiveId" clId="{0B31D23F-2988-4263-80FF-FF6D2C57A79C}" dt="2021-04-16T10:20:24.473" v="582" actId="26606"/>
          <ac:spMkLst>
            <pc:docMk/>
            <pc:sldMk cId="1832866570" sldId="756"/>
            <ac:spMk id="83" creationId="{3ECA69A1-7536-43AC-85EF-C7106179F5ED}"/>
          </ac:spMkLst>
        </pc:spChg>
        <pc:picChg chg="add del mod">
          <ac:chgData name="ALEXANDRE" userId="734048d45b8f99b5" providerId="LiveId" clId="{0B31D23F-2988-4263-80FF-FF6D2C57A79C}" dt="2021-04-16T10:22:47.037" v="589" actId="478"/>
          <ac:picMkLst>
            <pc:docMk/>
            <pc:sldMk cId="1832866570" sldId="756"/>
            <ac:picMk id="1026" creationId="{A50E0701-0CBB-4C23-81AA-4874545D7035}"/>
          </ac:picMkLst>
        </pc:picChg>
        <pc:picChg chg="add mod">
          <ac:chgData name="ALEXANDRE" userId="734048d45b8f99b5" providerId="LiveId" clId="{0B31D23F-2988-4263-80FF-FF6D2C57A79C}" dt="2021-04-16T10:22:50.564" v="591" actId="1076"/>
          <ac:picMkLst>
            <pc:docMk/>
            <pc:sldMk cId="1832866570" sldId="756"/>
            <ac:picMk id="1028" creationId="{4D94C87A-A835-4956-B320-B87CFB26ABC9}"/>
          </ac:picMkLst>
        </pc:picChg>
      </pc:sldChg>
      <pc:sldChg chg="del">
        <pc:chgData name="ALEXANDRE" userId="734048d45b8f99b5" providerId="LiveId" clId="{0B31D23F-2988-4263-80FF-FF6D2C57A79C}" dt="2021-04-12T20:36:49.300" v="5" actId="47"/>
        <pc:sldMkLst>
          <pc:docMk/>
          <pc:sldMk cId="515093046" sldId="757"/>
        </pc:sldMkLst>
      </pc:sldChg>
      <pc:sldChg chg="addSp delSp modSp add mod">
        <pc:chgData name="ALEXANDRE" userId="734048d45b8f99b5" providerId="LiveId" clId="{0B31D23F-2988-4263-80FF-FF6D2C57A79C}" dt="2021-04-16T10:37:40.335" v="721" actId="1076"/>
        <pc:sldMkLst>
          <pc:docMk/>
          <pc:sldMk cId="3656481038" sldId="757"/>
        </pc:sldMkLst>
        <pc:spChg chg="mod">
          <ac:chgData name="ALEXANDRE" userId="734048d45b8f99b5" providerId="LiveId" clId="{0B31D23F-2988-4263-80FF-FF6D2C57A79C}" dt="2021-04-16T10:37:37.960" v="720" actId="20577"/>
          <ac:spMkLst>
            <pc:docMk/>
            <pc:sldMk cId="3656481038" sldId="757"/>
            <ac:spMk id="2" creationId="{379B5490-A3BF-4368-9C5F-7CCD255041F0}"/>
          </ac:spMkLst>
        </pc:spChg>
        <pc:spChg chg="del">
          <ac:chgData name="ALEXANDRE" userId="734048d45b8f99b5" providerId="LiveId" clId="{0B31D23F-2988-4263-80FF-FF6D2C57A79C}" dt="2021-04-16T10:29:12.396" v="609" actId="478"/>
          <ac:spMkLst>
            <pc:docMk/>
            <pc:sldMk cId="3656481038" sldId="757"/>
            <ac:spMk id="3" creationId="{639E5747-7123-4B6D-8FFF-D93F2C39EAB8}"/>
          </ac:spMkLst>
        </pc:spChg>
        <pc:spChg chg="add del mod">
          <ac:chgData name="ALEXANDRE" userId="734048d45b8f99b5" providerId="LiveId" clId="{0B31D23F-2988-4263-80FF-FF6D2C57A79C}" dt="2021-04-16T10:29:32.614" v="618" actId="478"/>
          <ac:spMkLst>
            <pc:docMk/>
            <pc:sldMk cId="3656481038" sldId="757"/>
            <ac:spMk id="5" creationId="{D2A2FFFA-AAF1-4426-9A31-B0D82BE54A68}"/>
          </ac:spMkLst>
        </pc:spChg>
        <pc:picChg chg="add mod">
          <ac:chgData name="ALEXANDRE" userId="734048d45b8f99b5" providerId="LiveId" clId="{0B31D23F-2988-4263-80FF-FF6D2C57A79C}" dt="2021-04-16T10:37:40.335" v="721" actId="1076"/>
          <ac:picMkLst>
            <pc:docMk/>
            <pc:sldMk cId="3656481038" sldId="757"/>
            <ac:picMk id="2050" creationId="{22F83FFB-2697-4B60-86D4-FE09D8F572D8}"/>
          </ac:picMkLst>
        </pc:picChg>
      </pc:sldChg>
      <pc:sldChg chg="modSp add mod ord">
        <pc:chgData name="ALEXANDRE" userId="734048d45b8f99b5" providerId="LiveId" clId="{0B31D23F-2988-4263-80FF-FF6D2C57A79C}" dt="2021-04-16T10:37:05.355" v="701" actId="20577"/>
        <pc:sldMkLst>
          <pc:docMk/>
          <pc:sldMk cId="3952922761" sldId="758"/>
        </pc:sldMkLst>
        <pc:spChg chg="mod">
          <ac:chgData name="ALEXANDRE" userId="734048d45b8f99b5" providerId="LiveId" clId="{0B31D23F-2988-4263-80FF-FF6D2C57A79C}" dt="2021-04-16T10:37:05.355" v="701" actId="20577"/>
          <ac:spMkLst>
            <pc:docMk/>
            <pc:sldMk cId="3952922761" sldId="758"/>
            <ac:spMk id="3" creationId="{639E5747-7123-4B6D-8FFF-D93F2C39EAB8}"/>
          </ac:spMkLst>
        </pc:spChg>
      </pc:sldChg>
      <pc:sldChg chg="addSp delSp modSp add mod">
        <pc:chgData name="ALEXANDRE" userId="734048d45b8f99b5" providerId="LiveId" clId="{0B31D23F-2988-4263-80FF-FF6D2C57A79C}" dt="2021-04-16T10:37:33.291" v="712" actId="1076"/>
        <pc:sldMkLst>
          <pc:docMk/>
          <pc:sldMk cId="2291873076" sldId="759"/>
        </pc:sldMkLst>
        <pc:spChg chg="mod">
          <ac:chgData name="ALEXANDRE" userId="734048d45b8f99b5" providerId="LiveId" clId="{0B31D23F-2988-4263-80FF-FF6D2C57A79C}" dt="2021-04-16T10:37:33.291" v="712" actId="1076"/>
          <ac:spMkLst>
            <pc:docMk/>
            <pc:sldMk cId="2291873076" sldId="759"/>
            <ac:spMk id="2" creationId="{379B5490-A3BF-4368-9C5F-7CCD255041F0}"/>
          </ac:spMkLst>
        </pc:spChg>
        <pc:spChg chg="del">
          <ac:chgData name="ALEXANDRE" userId="734048d45b8f99b5" providerId="LiveId" clId="{0B31D23F-2988-4263-80FF-FF6D2C57A79C}" dt="2021-04-16T10:32:35.422" v="631" actId="478"/>
          <ac:spMkLst>
            <pc:docMk/>
            <pc:sldMk cId="2291873076" sldId="759"/>
            <ac:spMk id="3" creationId="{639E5747-7123-4B6D-8FFF-D93F2C39EAB8}"/>
          </ac:spMkLst>
        </pc:spChg>
        <pc:spChg chg="add del mod">
          <ac:chgData name="ALEXANDRE" userId="734048d45b8f99b5" providerId="LiveId" clId="{0B31D23F-2988-4263-80FF-FF6D2C57A79C}" dt="2021-04-16T10:32:37.846" v="632" actId="478"/>
          <ac:spMkLst>
            <pc:docMk/>
            <pc:sldMk cId="2291873076" sldId="759"/>
            <ac:spMk id="5" creationId="{7A569F8B-E0E3-4AAF-AB58-64F09314D5F1}"/>
          </ac:spMkLst>
        </pc:spChg>
        <pc:picChg chg="add del mod">
          <ac:chgData name="ALEXANDRE" userId="734048d45b8f99b5" providerId="LiveId" clId="{0B31D23F-2988-4263-80FF-FF6D2C57A79C}" dt="2021-04-16T10:33:53.752" v="637" actId="478"/>
          <ac:picMkLst>
            <pc:docMk/>
            <pc:sldMk cId="2291873076" sldId="759"/>
            <ac:picMk id="7" creationId="{7C3CAA02-9ED4-4ABD-98EB-9DB0D2ACBAB9}"/>
          </ac:picMkLst>
        </pc:picChg>
        <pc:picChg chg="add mod">
          <ac:chgData name="ALEXANDRE" userId="734048d45b8f99b5" providerId="LiveId" clId="{0B31D23F-2988-4263-80FF-FF6D2C57A79C}" dt="2021-04-16T10:37:29.986" v="711" actId="1076"/>
          <ac:picMkLst>
            <pc:docMk/>
            <pc:sldMk cId="2291873076" sldId="759"/>
            <ac:picMk id="9" creationId="{A8E770AC-A23C-4EF7-9374-0AF6722AD211}"/>
          </ac:picMkLst>
        </pc:picChg>
      </pc:sldChg>
      <pc:sldChg chg="del">
        <pc:chgData name="ALEXANDRE" userId="734048d45b8f99b5" providerId="LiveId" clId="{0B31D23F-2988-4263-80FF-FF6D2C57A79C}" dt="2021-04-12T20:36:49.300" v="5" actId="47"/>
        <pc:sldMkLst>
          <pc:docMk/>
          <pc:sldMk cId="3677505625" sldId="759"/>
        </pc:sldMkLst>
      </pc:sldChg>
      <pc:sldChg chg="del">
        <pc:chgData name="ALEXANDRE" userId="734048d45b8f99b5" providerId="LiveId" clId="{0B31D23F-2988-4263-80FF-FF6D2C57A79C}" dt="2021-04-12T20:36:49.300" v="5" actId="47"/>
        <pc:sldMkLst>
          <pc:docMk/>
          <pc:sldMk cId="404218911" sldId="760"/>
        </pc:sldMkLst>
      </pc:sldChg>
      <pc:sldChg chg="modSp new mod">
        <pc:chgData name="ALEXANDRE" userId="734048d45b8f99b5" providerId="LiveId" clId="{0B31D23F-2988-4263-80FF-FF6D2C57A79C}" dt="2021-04-16T10:38:31.169" v="735" actId="14100"/>
        <pc:sldMkLst>
          <pc:docMk/>
          <pc:sldMk cId="1169967075" sldId="760"/>
        </pc:sldMkLst>
        <pc:spChg chg="mod">
          <ac:chgData name="ALEXANDRE" userId="734048d45b8f99b5" providerId="LiveId" clId="{0B31D23F-2988-4263-80FF-FF6D2C57A79C}" dt="2021-04-16T10:38:28.823" v="734" actId="1076"/>
          <ac:spMkLst>
            <pc:docMk/>
            <pc:sldMk cId="1169967075" sldId="760"/>
            <ac:spMk id="2" creationId="{E2AD1B14-9894-495B-9024-A1B4938C222D}"/>
          </ac:spMkLst>
        </pc:spChg>
        <pc:spChg chg="mod">
          <ac:chgData name="ALEXANDRE" userId="734048d45b8f99b5" providerId="LiveId" clId="{0B31D23F-2988-4263-80FF-FF6D2C57A79C}" dt="2021-04-16T10:38:31.169" v="735" actId="14100"/>
          <ac:spMkLst>
            <pc:docMk/>
            <pc:sldMk cId="1169967075" sldId="760"/>
            <ac:spMk id="3" creationId="{8EF571C0-99D9-4891-B245-CC7C73A4B651}"/>
          </ac:spMkLst>
        </pc:spChg>
      </pc:sldChg>
      <pc:sldChg chg="modSp new mod">
        <pc:chgData name="ALEXANDRE" userId="734048d45b8f99b5" providerId="LiveId" clId="{0B31D23F-2988-4263-80FF-FF6D2C57A79C}" dt="2021-04-16T10:39:34.825" v="768" actId="27636"/>
        <pc:sldMkLst>
          <pc:docMk/>
          <pc:sldMk cId="2864860008" sldId="761"/>
        </pc:sldMkLst>
        <pc:spChg chg="mod">
          <ac:chgData name="ALEXANDRE" userId="734048d45b8f99b5" providerId="LiveId" clId="{0B31D23F-2988-4263-80FF-FF6D2C57A79C}" dt="2021-04-16T10:39:28.987" v="764" actId="1076"/>
          <ac:spMkLst>
            <pc:docMk/>
            <pc:sldMk cId="2864860008" sldId="761"/>
            <ac:spMk id="2" creationId="{E6C949C8-1D78-41DD-AE99-0FE70E63D96C}"/>
          </ac:spMkLst>
        </pc:spChg>
        <pc:spChg chg="mod">
          <ac:chgData name="ALEXANDRE" userId="734048d45b8f99b5" providerId="LiveId" clId="{0B31D23F-2988-4263-80FF-FF6D2C57A79C}" dt="2021-04-16T10:39:34.825" v="768" actId="27636"/>
          <ac:spMkLst>
            <pc:docMk/>
            <pc:sldMk cId="2864860008" sldId="761"/>
            <ac:spMk id="3" creationId="{6375FE09-C21E-4A88-8BF7-C727C1E1C48E}"/>
          </ac:spMkLst>
        </pc:spChg>
      </pc:sldChg>
      <pc:sldChg chg="del">
        <pc:chgData name="ALEXANDRE" userId="734048d45b8f99b5" providerId="LiveId" clId="{0B31D23F-2988-4263-80FF-FF6D2C57A79C}" dt="2021-04-12T20:36:49.300" v="5" actId="47"/>
        <pc:sldMkLst>
          <pc:docMk/>
          <pc:sldMk cId="2884023738" sldId="761"/>
        </pc:sldMkLst>
      </pc:sldChg>
      <pc:sldChg chg="del">
        <pc:chgData name="ALEXANDRE" userId="734048d45b8f99b5" providerId="LiveId" clId="{0B31D23F-2988-4263-80FF-FF6D2C57A79C}" dt="2021-04-12T20:36:49.300" v="5" actId="47"/>
        <pc:sldMkLst>
          <pc:docMk/>
          <pc:sldMk cId="1911829265" sldId="762"/>
        </pc:sldMkLst>
      </pc:sldChg>
      <pc:sldChg chg="addSp delSp modSp add mod">
        <pc:chgData name="ALEXANDRE" userId="734048d45b8f99b5" providerId="LiveId" clId="{0B31D23F-2988-4263-80FF-FF6D2C57A79C}" dt="2021-04-16T10:40:05.215" v="773" actId="1076"/>
        <pc:sldMkLst>
          <pc:docMk/>
          <pc:sldMk cId="3241574599" sldId="762"/>
        </pc:sldMkLst>
        <pc:spChg chg="del">
          <ac:chgData name="ALEXANDRE" userId="734048d45b8f99b5" providerId="LiveId" clId="{0B31D23F-2988-4263-80FF-FF6D2C57A79C}" dt="2021-04-16T10:40:00.002" v="770" actId="478"/>
          <ac:spMkLst>
            <pc:docMk/>
            <pc:sldMk cId="3241574599" sldId="762"/>
            <ac:spMk id="3" creationId="{6375FE09-C21E-4A88-8BF7-C727C1E1C48E}"/>
          </ac:spMkLst>
        </pc:spChg>
        <pc:spChg chg="add del mod">
          <ac:chgData name="ALEXANDRE" userId="734048d45b8f99b5" providerId="LiveId" clId="{0B31D23F-2988-4263-80FF-FF6D2C57A79C}" dt="2021-04-16T10:40:03.592" v="772" actId="478"/>
          <ac:spMkLst>
            <pc:docMk/>
            <pc:sldMk cId="3241574599" sldId="762"/>
            <ac:spMk id="5" creationId="{F0A5FE64-342B-4855-B598-B36BA360A6D0}"/>
          </ac:spMkLst>
        </pc:spChg>
        <pc:picChg chg="add mod">
          <ac:chgData name="ALEXANDRE" userId="734048d45b8f99b5" providerId="LiveId" clId="{0B31D23F-2988-4263-80FF-FF6D2C57A79C}" dt="2021-04-16T10:40:05.215" v="773" actId="1076"/>
          <ac:picMkLst>
            <pc:docMk/>
            <pc:sldMk cId="3241574599" sldId="762"/>
            <ac:picMk id="7" creationId="{751F7C34-4932-4D02-97FE-A7E3387CB97D}"/>
          </ac:picMkLst>
        </pc:picChg>
      </pc:sldChg>
      <pc:sldChg chg="del">
        <pc:chgData name="ALEXANDRE" userId="734048d45b8f99b5" providerId="LiveId" clId="{0B31D23F-2988-4263-80FF-FF6D2C57A79C}" dt="2021-04-12T20:36:49.300" v="5" actId="47"/>
        <pc:sldMkLst>
          <pc:docMk/>
          <pc:sldMk cId="3110379496" sldId="763"/>
        </pc:sldMkLst>
      </pc:sldChg>
      <pc:sldChg chg="modSp new mod">
        <pc:chgData name="ALEXANDRE" userId="734048d45b8f99b5" providerId="LiveId" clId="{0B31D23F-2988-4263-80FF-FF6D2C57A79C}" dt="2021-04-16T10:45:02.805" v="870" actId="207"/>
        <pc:sldMkLst>
          <pc:docMk/>
          <pc:sldMk cId="4070600754" sldId="763"/>
        </pc:sldMkLst>
        <pc:spChg chg="mod">
          <ac:chgData name="ALEXANDRE" userId="734048d45b8f99b5" providerId="LiveId" clId="{0B31D23F-2988-4263-80FF-FF6D2C57A79C}" dt="2021-04-16T10:42:23.646" v="838" actId="1076"/>
          <ac:spMkLst>
            <pc:docMk/>
            <pc:sldMk cId="4070600754" sldId="763"/>
            <ac:spMk id="2" creationId="{CA734BA9-D964-4910-886E-3C445E15076F}"/>
          </ac:spMkLst>
        </pc:spChg>
        <pc:spChg chg="mod">
          <ac:chgData name="ALEXANDRE" userId="734048d45b8f99b5" providerId="LiveId" clId="{0B31D23F-2988-4263-80FF-FF6D2C57A79C}" dt="2021-04-16T10:45:02.805" v="870" actId="207"/>
          <ac:spMkLst>
            <pc:docMk/>
            <pc:sldMk cId="4070600754" sldId="763"/>
            <ac:spMk id="3" creationId="{51C50DA6-D974-43D4-9333-407C106F2685}"/>
          </ac:spMkLst>
        </pc:spChg>
      </pc:sldChg>
      <pc:sldChg chg="del">
        <pc:chgData name="ALEXANDRE" userId="734048d45b8f99b5" providerId="LiveId" clId="{0B31D23F-2988-4263-80FF-FF6D2C57A79C}" dt="2021-04-12T20:36:49.300" v="5" actId="47"/>
        <pc:sldMkLst>
          <pc:docMk/>
          <pc:sldMk cId="2448477440" sldId="764"/>
        </pc:sldMkLst>
      </pc:sldChg>
      <pc:sldChg chg="modSp add mod">
        <pc:chgData name="ALEXANDRE" userId="734048d45b8f99b5" providerId="LiveId" clId="{0B31D23F-2988-4263-80FF-FF6D2C57A79C}" dt="2021-04-16T10:45:56.891" v="899" actId="27636"/>
        <pc:sldMkLst>
          <pc:docMk/>
          <pc:sldMk cId="2502995587" sldId="764"/>
        </pc:sldMkLst>
        <pc:spChg chg="mod">
          <ac:chgData name="ALEXANDRE" userId="734048d45b8f99b5" providerId="LiveId" clId="{0B31D23F-2988-4263-80FF-FF6D2C57A79C}" dt="2021-04-16T10:45:56.891" v="899" actId="27636"/>
          <ac:spMkLst>
            <pc:docMk/>
            <pc:sldMk cId="2502995587" sldId="764"/>
            <ac:spMk id="3" creationId="{51C50DA6-D974-43D4-9333-407C106F2685}"/>
          </ac:spMkLst>
        </pc:spChg>
      </pc:sldChg>
      <pc:sldChg chg="del">
        <pc:chgData name="ALEXANDRE" userId="734048d45b8f99b5" providerId="LiveId" clId="{0B31D23F-2988-4263-80FF-FF6D2C57A79C}" dt="2021-04-12T20:36:49.300" v="5" actId="47"/>
        <pc:sldMkLst>
          <pc:docMk/>
          <pc:sldMk cId="100279099" sldId="765"/>
        </pc:sldMkLst>
      </pc:sldChg>
      <pc:sldChg chg="addSp modSp new mod">
        <pc:chgData name="ALEXANDRE" userId="734048d45b8f99b5" providerId="LiveId" clId="{0B31D23F-2988-4263-80FF-FF6D2C57A79C}" dt="2021-04-16T10:47:50.564" v="946" actId="1076"/>
        <pc:sldMkLst>
          <pc:docMk/>
          <pc:sldMk cId="4131142600" sldId="765"/>
        </pc:sldMkLst>
        <pc:spChg chg="mod">
          <ac:chgData name="ALEXANDRE" userId="734048d45b8f99b5" providerId="LiveId" clId="{0B31D23F-2988-4263-80FF-FF6D2C57A79C}" dt="2021-04-16T10:47:43.981" v="941" actId="1076"/>
          <ac:spMkLst>
            <pc:docMk/>
            <pc:sldMk cId="4131142600" sldId="765"/>
            <ac:spMk id="2" creationId="{4A7DD02A-AF22-4058-9231-BFF624307956}"/>
          </ac:spMkLst>
        </pc:spChg>
        <pc:spChg chg="mod">
          <ac:chgData name="ALEXANDRE" userId="734048d45b8f99b5" providerId="LiveId" clId="{0B31D23F-2988-4263-80FF-FF6D2C57A79C}" dt="2021-04-16T10:47:47.231" v="944" actId="27636"/>
          <ac:spMkLst>
            <pc:docMk/>
            <pc:sldMk cId="4131142600" sldId="765"/>
            <ac:spMk id="3" creationId="{803A1DDF-3156-4F2C-B2B8-772B95BD162E}"/>
          </ac:spMkLst>
        </pc:spChg>
        <pc:picChg chg="add mod">
          <ac:chgData name="ALEXANDRE" userId="734048d45b8f99b5" providerId="LiveId" clId="{0B31D23F-2988-4263-80FF-FF6D2C57A79C}" dt="2021-04-16T10:47:50.564" v="946" actId="1076"/>
          <ac:picMkLst>
            <pc:docMk/>
            <pc:sldMk cId="4131142600" sldId="765"/>
            <ac:picMk id="3074" creationId="{97B12C1E-548E-4DFE-9548-6D9E35D10934}"/>
          </ac:picMkLst>
        </pc:picChg>
      </pc:sldChg>
      <pc:sldChg chg="delSp modSp add mod">
        <pc:chgData name="ALEXANDRE" userId="734048d45b8f99b5" providerId="LiveId" clId="{0B31D23F-2988-4263-80FF-FF6D2C57A79C}" dt="2021-04-16T10:49:23.547" v="1001" actId="207"/>
        <pc:sldMkLst>
          <pc:docMk/>
          <pc:sldMk cId="3129877054" sldId="766"/>
        </pc:sldMkLst>
        <pc:spChg chg="mod">
          <ac:chgData name="ALEXANDRE" userId="734048d45b8f99b5" providerId="LiveId" clId="{0B31D23F-2988-4263-80FF-FF6D2C57A79C}" dt="2021-04-16T10:48:09.810" v="964" actId="20577"/>
          <ac:spMkLst>
            <pc:docMk/>
            <pc:sldMk cId="3129877054" sldId="766"/>
            <ac:spMk id="2" creationId="{4A7DD02A-AF22-4058-9231-BFF624307956}"/>
          </ac:spMkLst>
        </pc:spChg>
        <pc:spChg chg="mod">
          <ac:chgData name="ALEXANDRE" userId="734048d45b8f99b5" providerId="LiveId" clId="{0B31D23F-2988-4263-80FF-FF6D2C57A79C}" dt="2021-04-16T10:49:23.547" v="1001" actId="207"/>
          <ac:spMkLst>
            <pc:docMk/>
            <pc:sldMk cId="3129877054" sldId="766"/>
            <ac:spMk id="3" creationId="{803A1DDF-3156-4F2C-B2B8-772B95BD162E}"/>
          </ac:spMkLst>
        </pc:spChg>
        <pc:picChg chg="del">
          <ac:chgData name="ALEXANDRE" userId="734048d45b8f99b5" providerId="LiveId" clId="{0B31D23F-2988-4263-80FF-FF6D2C57A79C}" dt="2021-04-16T10:49:04.655" v="992" actId="478"/>
          <ac:picMkLst>
            <pc:docMk/>
            <pc:sldMk cId="3129877054" sldId="766"/>
            <ac:picMk id="3074" creationId="{97B12C1E-548E-4DFE-9548-6D9E35D10934}"/>
          </ac:picMkLst>
        </pc:picChg>
      </pc:sldChg>
      <pc:sldChg chg="del">
        <pc:chgData name="ALEXANDRE" userId="734048d45b8f99b5" providerId="LiveId" clId="{0B31D23F-2988-4263-80FF-FF6D2C57A79C}" dt="2021-04-12T20:36:49.300" v="5" actId="47"/>
        <pc:sldMkLst>
          <pc:docMk/>
          <pc:sldMk cId="3188206500" sldId="766"/>
        </pc:sldMkLst>
      </pc:sldChg>
      <pc:sldChg chg="modSp add mod">
        <pc:chgData name="ALEXANDRE" userId="734048d45b8f99b5" providerId="LiveId" clId="{0B31D23F-2988-4263-80FF-FF6D2C57A79C}" dt="2021-04-16T10:51:41.675" v="1046" actId="1076"/>
        <pc:sldMkLst>
          <pc:docMk/>
          <pc:sldMk cId="2993539545" sldId="767"/>
        </pc:sldMkLst>
        <pc:spChg chg="mod">
          <ac:chgData name="ALEXANDRE" userId="734048d45b8f99b5" providerId="LiveId" clId="{0B31D23F-2988-4263-80FF-FF6D2C57A79C}" dt="2021-04-16T10:49:46.260" v="1014" actId="20577"/>
          <ac:spMkLst>
            <pc:docMk/>
            <pc:sldMk cId="2993539545" sldId="767"/>
            <ac:spMk id="2" creationId="{4A7DD02A-AF22-4058-9231-BFF624307956}"/>
          </ac:spMkLst>
        </pc:spChg>
        <pc:spChg chg="mod">
          <ac:chgData name="ALEXANDRE" userId="734048d45b8f99b5" providerId="LiveId" clId="{0B31D23F-2988-4263-80FF-FF6D2C57A79C}" dt="2021-04-16T10:51:41.675" v="1046" actId="1076"/>
          <ac:spMkLst>
            <pc:docMk/>
            <pc:sldMk cId="2993539545" sldId="767"/>
            <ac:spMk id="3" creationId="{803A1DDF-3156-4F2C-B2B8-772B95BD162E}"/>
          </ac:spMkLst>
        </pc:spChg>
      </pc:sldChg>
      <pc:sldChg chg="del">
        <pc:chgData name="ALEXANDRE" userId="734048d45b8f99b5" providerId="LiveId" clId="{0B31D23F-2988-4263-80FF-FF6D2C57A79C}" dt="2021-04-12T20:36:49.300" v="5" actId="47"/>
        <pc:sldMkLst>
          <pc:docMk/>
          <pc:sldMk cId="3671338273" sldId="767"/>
        </pc:sldMkLst>
      </pc:sldChg>
      <pc:sldChg chg="modSp add mod">
        <pc:chgData name="ALEXANDRE" userId="734048d45b8f99b5" providerId="LiveId" clId="{0B31D23F-2988-4263-80FF-FF6D2C57A79C}" dt="2021-04-16T10:52:17.407" v="1062" actId="12"/>
        <pc:sldMkLst>
          <pc:docMk/>
          <pc:sldMk cId="1942451159" sldId="768"/>
        </pc:sldMkLst>
        <pc:spChg chg="mod">
          <ac:chgData name="ALEXANDRE" userId="734048d45b8f99b5" providerId="LiveId" clId="{0B31D23F-2988-4263-80FF-FF6D2C57A79C}" dt="2021-04-16T10:51:56.231" v="1055" actId="20577"/>
          <ac:spMkLst>
            <pc:docMk/>
            <pc:sldMk cId="1942451159" sldId="768"/>
            <ac:spMk id="2" creationId="{4A7DD02A-AF22-4058-9231-BFF624307956}"/>
          </ac:spMkLst>
        </pc:spChg>
        <pc:spChg chg="mod">
          <ac:chgData name="ALEXANDRE" userId="734048d45b8f99b5" providerId="LiveId" clId="{0B31D23F-2988-4263-80FF-FF6D2C57A79C}" dt="2021-04-16T10:52:17.407" v="1062" actId="12"/>
          <ac:spMkLst>
            <pc:docMk/>
            <pc:sldMk cId="1942451159" sldId="768"/>
            <ac:spMk id="3" creationId="{803A1DDF-3156-4F2C-B2B8-772B95BD162E}"/>
          </ac:spMkLst>
        </pc:spChg>
      </pc:sldChg>
      <pc:sldChg chg="del">
        <pc:chgData name="ALEXANDRE" userId="734048d45b8f99b5" providerId="LiveId" clId="{0B31D23F-2988-4263-80FF-FF6D2C57A79C}" dt="2021-04-12T20:36:49.300" v="5" actId="47"/>
        <pc:sldMkLst>
          <pc:docMk/>
          <pc:sldMk cId="3614275336" sldId="768"/>
        </pc:sldMkLst>
      </pc:sldChg>
      <pc:sldChg chg="del">
        <pc:chgData name="ALEXANDRE" userId="734048d45b8f99b5" providerId="LiveId" clId="{0B31D23F-2988-4263-80FF-FF6D2C57A79C}" dt="2021-04-12T20:36:49.300" v="5" actId="47"/>
        <pc:sldMkLst>
          <pc:docMk/>
          <pc:sldMk cId="1465270510" sldId="769"/>
        </pc:sldMkLst>
      </pc:sldChg>
      <pc:sldChg chg="addSp delSp modSp add mod">
        <pc:chgData name="ALEXANDRE" userId="734048d45b8f99b5" providerId="LiveId" clId="{0B31D23F-2988-4263-80FF-FF6D2C57A79C}" dt="2021-04-16T10:56:11.620" v="1101" actId="207"/>
        <pc:sldMkLst>
          <pc:docMk/>
          <pc:sldMk cId="2950512472" sldId="769"/>
        </pc:sldMkLst>
        <pc:spChg chg="mod">
          <ac:chgData name="ALEXANDRE" userId="734048d45b8f99b5" providerId="LiveId" clId="{0B31D23F-2988-4263-80FF-FF6D2C57A79C}" dt="2021-04-16T10:54:23.310" v="1072" actId="1076"/>
          <ac:spMkLst>
            <pc:docMk/>
            <pc:sldMk cId="2950512472" sldId="769"/>
            <ac:spMk id="2" creationId="{4A7DD02A-AF22-4058-9231-BFF624307956}"/>
          </ac:spMkLst>
        </pc:spChg>
        <pc:spChg chg="mod">
          <ac:chgData name="ALEXANDRE" userId="734048d45b8f99b5" providerId="LiveId" clId="{0B31D23F-2988-4263-80FF-FF6D2C57A79C}" dt="2021-04-16T10:56:11.620" v="1101" actId="207"/>
          <ac:spMkLst>
            <pc:docMk/>
            <pc:sldMk cId="2950512472" sldId="769"/>
            <ac:spMk id="3" creationId="{803A1DDF-3156-4F2C-B2B8-772B95BD162E}"/>
          </ac:spMkLst>
        </pc:spChg>
        <pc:picChg chg="add del mod">
          <ac:chgData name="ALEXANDRE" userId="734048d45b8f99b5" providerId="LiveId" clId="{0B31D23F-2988-4263-80FF-FF6D2C57A79C}" dt="2021-04-16T10:53:51.489" v="1067" actId="478"/>
          <ac:picMkLst>
            <pc:docMk/>
            <pc:sldMk cId="2950512472" sldId="769"/>
            <ac:picMk id="4098" creationId="{40C26007-4AED-4317-A7E3-3B8D421F4EBE}"/>
          </ac:picMkLst>
        </pc:picChg>
        <pc:picChg chg="add del mod">
          <ac:chgData name="ALEXANDRE" userId="734048d45b8f99b5" providerId="LiveId" clId="{0B31D23F-2988-4263-80FF-FF6D2C57A79C}" dt="2021-04-16T10:54:51.192" v="1079" actId="478"/>
          <ac:picMkLst>
            <pc:docMk/>
            <pc:sldMk cId="2950512472" sldId="769"/>
            <ac:picMk id="4100" creationId="{818CEF30-7EC1-4225-A7BD-F2C54C4551F7}"/>
          </ac:picMkLst>
        </pc:picChg>
      </pc:sldChg>
      <pc:sldChg chg="del">
        <pc:chgData name="ALEXANDRE" userId="734048d45b8f99b5" providerId="LiveId" clId="{0B31D23F-2988-4263-80FF-FF6D2C57A79C}" dt="2021-04-12T20:36:49.300" v="5" actId="47"/>
        <pc:sldMkLst>
          <pc:docMk/>
          <pc:sldMk cId="2394240528" sldId="770"/>
        </pc:sldMkLst>
      </pc:sldChg>
      <pc:sldChg chg="addSp delSp modSp add mod modAnim">
        <pc:chgData name="ALEXANDRE" userId="734048d45b8f99b5" providerId="LiveId" clId="{0B31D23F-2988-4263-80FF-FF6D2C57A79C}" dt="2021-04-16T10:56:45.898" v="1106" actId="1076"/>
        <pc:sldMkLst>
          <pc:docMk/>
          <pc:sldMk cId="3755986425" sldId="770"/>
        </pc:sldMkLst>
        <pc:spChg chg="del">
          <ac:chgData name="ALEXANDRE" userId="734048d45b8f99b5" providerId="LiveId" clId="{0B31D23F-2988-4263-80FF-FF6D2C57A79C}" dt="2021-04-16T10:55:21.094" v="1089" actId="478"/>
          <ac:spMkLst>
            <pc:docMk/>
            <pc:sldMk cId="3755986425" sldId="770"/>
            <ac:spMk id="3" creationId="{803A1DDF-3156-4F2C-B2B8-772B95BD162E}"/>
          </ac:spMkLst>
        </pc:spChg>
        <pc:spChg chg="add del mod">
          <ac:chgData name="ALEXANDRE" userId="734048d45b8f99b5" providerId="LiveId" clId="{0B31D23F-2988-4263-80FF-FF6D2C57A79C}" dt="2021-04-16T10:55:22.771" v="1090" actId="478"/>
          <ac:spMkLst>
            <pc:docMk/>
            <pc:sldMk cId="3755986425" sldId="770"/>
            <ac:spMk id="5" creationId="{5838C177-19E8-4494-A932-ACD40518EB3E}"/>
          </ac:spMkLst>
        </pc:spChg>
        <pc:picChg chg="mod">
          <ac:chgData name="ALEXANDRE" userId="734048d45b8f99b5" providerId="LiveId" clId="{0B31D23F-2988-4263-80FF-FF6D2C57A79C}" dt="2021-04-16T10:56:45.898" v="1106" actId="1076"/>
          <ac:picMkLst>
            <pc:docMk/>
            <pc:sldMk cId="3755986425" sldId="770"/>
            <ac:picMk id="4100" creationId="{818CEF30-7EC1-4225-A7BD-F2C54C4551F7}"/>
          </ac:picMkLst>
        </pc:picChg>
        <pc:picChg chg="add del mod">
          <ac:chgData name="ALEXANDRE" userId="734048d45b8f99b5" providerId="LiveId" clId="{0B31D23F-2988-4263-80FF-FF6D2C57A79C}" dt="2021-04-16T10:56:41.122" v="1103" actId="478"/>
          <ac:picMkLst>
            <pc:docMk/>
            <pc:sldMk cId="3755986425" sldId="770"/>
            <ac:picMk id="5122" creationId="{07A3D36B-8BCE-4B1F-82D3-AA0D6D69C5DA}"/>
          </ac:picMkLst>
        </pc:picChg>
      </pc:sldChg>
      <pc:sldChg chg="addSp delSp modSp add mod modAnim">
        <pc:chgData name="ALEXANDRE" userId="734048d45b8f99b5" providerId="LiveId" clId="{0B31D23F-2988-4263-80FF-FF6D2C57A79C}" dt="2021-04-16T10:58:04.309" v="1128" actId="1076"/>
        <pc:sldMkLst>
          <pc:docMk/>
          <pc:sldMk cId="738805432" sldId="771"/>
        </pc:sldMkLst>
        <pc:spChg chg="mod">
          <ac:chgData name="ALEXANDRE" userId="734048d45b8f99b5" providerId="LiveId" clId="{0B31D23F-2988-4263-80FF-FF6D2C57A79C}" dt="2021-04-16T10:56:51.122" v="1116" actId="20577"/>
          <ac:spMkLst>
            <pc:docMk/>
            <pc:sldMk cId="738805432" sldId="771"/>
            <ac:spMk id="2" creationId="{4A7DD02A-AF22-4058-9231-BFF624307956}"/>
          </ac:spMkLst>
        </pc:spChg>
        <pc:grpChg chg="add mod">
          <ac:chgData name="ALEXANDRE" userId="734048d45b8f99b5" providerId="LiveId" clId="{0B31D23F-2988-4263-80FF-FF6D2C57A79C}" dt="2021-04-16T10:57:58.170" v="1126" actId="164"/>
          <ac:grpSpMkLst>
            <pc:docMk/>
            <pc:sldMk cId="738805432" sldId="771"/>
            <ac:grpSpMk id="7" creationId="{43CF854C-83BD-4745-ABB7-0CBBD03B2479}"/>
          </ac:grpSpMkLst>
        </pc:grpChg>
        <pc:picChg chg="add mod">
          <ac:chgData name="ALEXANDRE" userId="734048d45b8f99b5" providerId="LiveId" clId="{0B31D23F-2988-4263-80FF-FF6D2C57A79C}" dt="2021-04-16T10:57:58.170" v="1126" actId="164"/>
          <ac:picMkLst>
            <pc:docMk/>
            <pc:sldMk cId="738805432" sldId="771"/>
            <ac:picMk id="4" creationId="{9C9121AA-D1B2-4138-9559-BFA23F57C815}"/>
          </ac:picMkLst>
        </pc:picChg>
        <pc:picChg chg="add mod">
          <ac:chgData name="ALEXANDRE" userId="734048d45b8f99b5" providerId="LiveId" clId="{0B31D23F-2988-4263-80FF-FF6D2C57A79C}" dt="2021-04-16T10:57:58.170" v="1126" actId="164"/>
          <ac:picMkLst>
            <pc:docMk/>
            <pc:sldMk cId="738805432" sldId="771"/>
            <ac:picMk id="6" creationId="{732672F0-D9F3-4681-A209-82F14E89E7DB}"/>
          </ac:picMkLst>
        </pc:picChg>
        <pc:picChg chg="del">
          <ac:chgData name="ALEXANDRE" userId="734048d45b8f99b5" providerId="LiveId" clId="{0B31D23F-2988-4263-80FF-FF6D2C57A79C}" dt="2021-04-16T10:56:48.129" v="1107" actId="478"/>
          <ac:picMkLst>
            <pc:docMk/>
            <pc:sldMk cId="738805432" sldId="771"/>
            <ac:picMk id="4100" creationId="{818CEF30-7EC1-4225-A7BD-F2C54C4551F7}"/>
          </ac:picMkLst>
        </pc:picChg>
        <pc:picChg chg="mod">
          <ac:chgData name="ALEXANDRE" userId="734048d45b8f99b5" providerId="LiveId" clId="{0B31D23F-2988-4263-80FF-FF6D2C57A79C}" dt="2021-04-16T10:58:04.309" v="1128" actId="1076"/>
          <ac:picMkLst>
            <pc:docMk/>
            <pc:sldMk cId="738805432" sldId="771"/>
            <ac:picMk id="5122" creationId="{07A3D36B-8BCE-4B1F-82D3-AA0D6D69C5DA}"/>
          </ac:picMkLst>
        </pc:picChg>
      </pc:sldChg>
      <pc:sldChg chg="del">
        <pc:chgData name="ALEXANDRE" userId="734048d45b8f99b5" providerId="LiveId" clId="{0B31D23F-2988-4263-80FF-FF6D2C57A79C}" dt="2021-04-12T20:36:49.300" v="5" actId="47"/>
        <pc:sldMkLst>
          <pc:docMk/>
          <pc:sldMk cId="4269907481" sldId="771"/>
        </pc:sldMkLst>
      </pc:sldChg>
      <pc:sldChg chg="modSp new mod">
        <pc:chgData name="ALEXANDRE" userId="734048d45b8f99b5" providerId="LiveId" clId="{0B31D23F-2988-4263-80FF-FF6D2C57A79C}" dt="2021-04-16T11:02:30.375" v="1182" actId="2710"/>
        <pc:sldMkLst>
          <pc:docMk/>
          <pc:sldMk cId="1698719295" sldId="772"/>
        </pc:sldMkLst>
        <pc:spChg chg="mod">
          <ac:chgData name="ALEXANDRE" userId="734048d45b8f99b5" providerId="LiveId" clId="{0B31D23F-2988-4263-80FF-FF6D2C57A79C}" dt="2021-04-16T11:02:02.196" v="1168" actId="1076"/>
          <ac:spMkLst>
            <pc:docMk/>
            <pc:sldMk cId="1698719295" sldId="772"/>
            <ac:spMk id="2" creationId="{C341160B-92F5-42F9-9F39-8280E5578CCA}"/>
          </ac:spMkLst>
        </pc:spChg>
        <pc:spChg chg="mod">
          <ac:chgData name="ALEXANDRE" userId="734048d45b8f99b5" providerId="LiveId" clId="{0B31D23F-2988-4263-80FF-FF6D2C57A79C}" dt="2021-04-16T11:02:30.375" v="1182" actId="2710"/>
          <ac:spMkLst>
            <pc:docMk/>
            <pc:sldMk cId="1698719295" sldId="772"/>
            <ac:spMk id="3" creationId="{1DA6B4F9-0B7A-4AE0-B419-8E0F054E226D}"/>
          </ac:spMkLst>
        </pc:spChg>
      </pc:sldChg>
      <pc:sldChg chg="del">
        <pc:chgData name="ALEXANDRE" userId="734048d45b8f99b5" providerId="LiveId" clId="{0B31D23F-2988-4263-80FF-FF6D2C57A79C}" dt="2021-04-12T20:36:49.300" v="5" actId="47"/>
        <pc:sldMkLst>
          <pc:docMk/>
          <pc:sldMk cId="2872429675" sldId="772"/>
        </pc:sldMkLst>
      </pc:sldChg>
      <pc:sldChg chg="del">
        <pc:chgData name="ALEXANDRE" userId="734048d45b8f99b5" providerId="LiveId" clId="{0B31D23F-2988-4263-80FF-FF6D2C57A79C}" dt="2021-04-12T20:36:49.300" v="5" actId="47"/>
        <pc:sldMkLst>
          <pc:docMk/>
          <pc:sldMk cId="1774849621" sldId="773"/>
        </pc:sldMkLst>
      </pc:sldChg>
      <pc:sldChg chg="addSp delSp modSp add mod">
        <pc:chgData name="ALEXANDRE" userId="734048d45b8f99b5" providerId="LiveId" clId="{0B31D23F-2988-4263-80FF-FF6D2C57A79C}" dt="2021-04-16T11:02:44.204" v="1189" actId="1076"/>
        <pc:sldMkLst>
          <pc:docMk/>
          <pc:sldMk cId="1796659798" sldId="773"/>
        </pc:sldMkLst>
        <pc:spChg chg="del mod">
          <ac:chgData name="ALEXANDRE" userId="734048d45b8f99b5" providerId="LiveId" clId="{0B31D23F-2988-4263-80FF-FF6D2C57A79C}" dt="2021-04-16T11:02:34.737" v="1183" actId="478"/>
          <ac:spMkLst>
            <pc:docMk/>
            <pc:sldMk cId="1796659798" sldId="773"/>
            <ac:spMk id="3" creationId="{1DA6B4F9-0B7A-4AE0-B419-8E0F054E226D}"/>
          </ac:spMkLst>
        </pc:spChg>
        <pc:spChg chg="add del mod">
          <ac:chgData name="ALEXANDRE" userId="734048d45b8f99b5" providerId="LiveId" clId="{0B31D23F-2988-4263-80FF-FF6D2C57A79C}" dt="2021-04-16T11:02:36.299" v="1184" actId="478"/>
          <ac:spMkLst>
            <pc:docMk/>
            <pc:sldMk cId="1796659798" sldId="773"/>
            <ac:spMk id="5" creationId="{31A387A9-FD8D-4A85-A25F-E2DA23ABC166}"/>
          </ac:spMkLst>
        </pc:spChg>
        <pc:picChg chg="add mod">
          <ac:chgData name="ALEXANDRE" userId="734048d45b8f99b5" providerId="LiveId" clId="{0B31D23F-2988-4263-80FF-FF6D2C57A79C}" dt="2021-04-16T11:02:44.204" v="1189" actId="1076"/>
          <ac:picMkLst>
            <pc:docMk/>
            <pc:sldMk cId="1796659798" sldId="773"/>
            <ac:picMk id="6146" creationId="{181DB4D5-F88A-4011-B8ED-D0F0EDC19143}"/>
          </ac:picMkLst>
        </pc:picChg>
      </pc:sldChg>
      <pc:sldChg chg="delSp modSp add mod">
        <pc:chgData name="ALEXANDRE" userId="734048d45b8f99b5" providerId="LiveId" clId="{0B31D23F-2988-4263-80FF-FF6D2C57A79C}" dt="2021-04-16T11:03:57.030" v="1207" actId="1076"/>
        <pc:sldMkLst>
          <pc:docMk/>
          <pc:sldMk cId="873597706" sldId="774"/>
        </pc:sldMkLst>
        <pc:spChg chg="mod">
          <ac:chgData name="ALEXANDRE" userId="734048d45b8f99b5" providerId="LiveId" clId="{0B31D23F-2988-4263-80FF-FF6D2C57A79C}" dt="2021-04-16T11:03:53.171" v="1206" actId="1076"/>
          <ac:spMkLst>
            <pc:docMk/>
            <pc:sldMk cId="873597706" sldId="774"/>
            <ac:spMk id="2" creationId="{C341160B-92F5-42F9-9F39-8280E5578CCA}"/>
          </ac:spMkLst>
        </pc:spChg>
        <pc:spChg chg="mod">
          <ac:chgData name="ALEXANDRE" userId="734048d45b8f99b5" providerId="LiveId" clId="{0B31D23F-2988-4263-80FF-FF6D2C57A79C}" dt="2021-04-16T11:03:57.030" v="1207" actId="1076"/>
          <ac:spMkLst>
            <pc:docMk/>
            <pc:sldMk cId="873597706" sldId="774"/>
            <ac:spMk id="3" creationId="{1DA6B4F9-0B7A-4AE0-B419-8E0F054E226D}"/>
          </ac:spMkLst>
        </pc:spChg>
        <pc:picChg chg="del">
          <ac:chgData name="ALEXANDRE" userId="734048d45b8f99b5" providerId="LiveId" clId="{0B31D23F-2988-4263-80FF-FF6D2C57A79C}" dt="2021-04-16T11:02:47.146" v="1190" actId="478"/>
          <ac:picMkLst>
            <pc:docMk/>
            <pc:sldMk cId="873597706" sldId="774"/>
            <ac:picMk id="6146" creationId="{181DB4D5-F88A-4011-B8ED-D0F0EDC19143}"/>
          </ac:picMkLst>
        </pc:picChg>
      </pc:sldChg>
      <pc:sldChg chg="del">
        <pc:chgData name="ALEXANDRE" userId="734048d45b8f99b5" providerId="LiveId" clId="{0B31D23F-2988-4263-80FF-FF6D2C57A79C}" dt="2021-04-12T20:36:49.300" v="5" actId="47"/>
        <pc:sldMkLst>
          <pc:docMk/>
          <pc:sldMk cId="1140611305" sldId="774"/>
        </pc:sldMkLst>
      </pc:sldChg>
      <pc:sldChg chg="addSp delSp modSp new mod setBg">
        <pc:chgData name="ALEXANDRE" userId="734048d45b8f99b5" providerId="LiveId" clId="{0B31D23F-2988-4263-80FF-FF6D2C57A79C}" dt="2021-04-16T11:05:18.625" v="1216" actId="403"/>
        <pc:sldMkLst>
          <pc:docMk/>
          <pc:sldMk cId="3442625600" sldId="775"/>
        </pc:sldMkLst>
        <pc:spChg chg="mod ord">
          <ac:chgData name="ALEXANDRE" userId="734048d45b8f99b5" providerId="LiveId" clId="{0B31D23F-2988-4263-80FF-FF6D2C57A79C}" dt="2021-04-16T11:05:18.625" v="1216" actId="403"/>
          <ac:spMkLst>
            <pc:docMk/>
            <pc:sldMk cId="3442625600" sldId="775"/>
            <ac:spMk id="2" creationId="{824990FB-D44C-4AA8-8F98-A841CA3FAA0E}"/>
          </ac:spMkLst>
        </pc:spChg>
        <pc:spChg chg="del">
          <ac:chgData name="ALEXANDRE" userId="734048d45b8f99b5" providerId="LiveId" clId="{0B31D23F-2988-4263-80FF-FF6D2C57A79C}" dt="2021-04-16T11:05:14.124" v="1212" actId="26606"/>
          <ac:spMkLst>
            <pc:docMk/>
            <pc:sldMk cId="3442625600" sldId="775"/>
            <ac:spMk id="3" creationId="{F7901990-F8CA-498E-B45D-372441A0EF7D}"/>
          </ac:spMkLst>
        </pc:spChg>
        <pc:spChg chg="add">
          <ac:chgData name="ALEXANDRE" userId="734048d45b8f99b5" providerId="LiveId" clId="{0B31D23F-2988-4263-80FF-FF6D2C57A79C}" dt="2021-04-16T11:05:14.124" v="1212" actId="26606"/>
          <ac:spMkLst>
            <pc:docMk/>
            <pc:sldMk cId="3442625600" sldId="775"/>
            <ac:spMk id="71" creationId="{37C89E4B-3C9F-44B9-8B86-D9E3D112D8EC}"/>
          </ac:spMkLst>
        </pc:spChg>
        <pc:picChg chg="add mod">
          <ac:chgData name="ALEXANDRE" userId="734048d45b8f99b5" providerId="LiveId" clId="{0B31D23F-2988-4263-80FF-FF6D2C57A79C}" dt="2021-04-16T11:05:14.124" v="1212" actId="26606"/>
          <ac:picMkLst>
            <pc:docMk/>
            <pc:sldMk cId="3442625600" sldId="775"/>
            <ac:picMk id="7170" creationId="{7620C584-1C40-4B48-A55B-2B37CEFE7135}"/>
          </ac:picMkLst>
        </pc:picChg>
        <pc:cxnChg chg="add">
          <ac:chgData name="ALEXANDRE" userId="734048d45b8f99b5" providerId="LiveId" clId="{0B31D23F-2988-4263-80FF-FF6D2C57A79C}" dt="2021-04-16T11:05:14.124" v="1212" actId="26606"/>
          <ac:cxnSpMkLst>
            <pc:docMk/>
            <pc:sldMk cId="3442625600" sldId="775"/>
            <ac:cxnSpMk id="73" creationId="{AA2EAA10-076F-46BD-8F0F-B9A2FB77A85C}"/>
          </ac:cxnSpMkLst>
        </pc:cxnChg>
        <pc:cxnChg chg="add">
          <ac:chgData name="ALEXANDRE" userId="734048d45b8f99b5" providerId="LiveId" clId="{0B31D23F-2988-4263-80FF-FF6D2C57A79C}" dt="2021-04-16T11:05:14.124" v="1212" actId="26606"/>
          <ac:cxnSpMkLst>
            <pc:docMk/>
            <pc:sldMk cId="3442625600" sldId="775"/>
            <ac:cxnSpMk id="75" creationId="{D891E407-403B-4764-86C9-33A56D3BCAA3}"/>
          </ac:cxnSpMkLst>
        </pc:cxnChg>
      </pc:sldChg>
      <pc:sldChg chg="modSp add del mod">
        <pc:chgData name="ALEXANDRE" userId="734048d45b8f99b5" providerId="LiveId" clId="{0B31D23F-2988-4263-80FF-FF6D2C57A79C}" dt="2021-04-16T11:05:48.086" v="1220" actId="2696"/>
        <pc:sldMkLst>
          <pc:docMk/>
          <pc:sldMk cId="2242443012" sldId="776"/>
        </pc:sldMkLst>
        <pc:spChg chg="mod">
          <ac:chgData name="ALEXANDRE" userId="734048d45b8f99b5" providerId="LiveId" clId="{0B31D23F-2988-4263-80FF-FF6D2C57A79C}" dt="2021-04-16T11:05:44.722" v="1219" actId="404"/>
          <ac:spMkLst>
            <pc:docMk/>
            <pc:sldMk cId="2242443012" sldId="776"/>
            <ac:spMk id="2" creationId="{824990FB-D44C-4AA8-8F98-A841CA3FAA0E}"/>
          </ac:spMkLst>
        </pc:spChg>
      </pc:sldChg>
      <pc:sldChg chg="add">
        <pc:chgData name="ALEXANDRE" userId="734048d45b8f99b5" providerId="LiveId" clId="{0B31D23F-2988-4263-80FF-FF6D2C57A79C}" dt="2021-04-16T11:05:56.355" v="1221"/>
        <pc:sldMkLst>
          <pc:docMk/>
          <pc:sldMk cId="3438186084" sldId="776"/>
        </pc:sldMkLst>
      </pc:sldChg>
      <pc:sldChg chg="del">
        <pc:chgData name="ALEXANDRE" userId="734048d45b8f99b5" providerId="LiveId" clId="{0B31D23F-2988-4263-80FF-FF6D2C57A79C}" dt="2021-04-12T20:36:49.300" v="5" actId="47"/>
        <pc:sldMkLst>
          <pc:docMk/>
          <pc:sldMk cId="3750184885" sldId="776"/>
        </pc:sldMkLst>
      </pc:sldChg>
      <pc:sldChg chg="del">
        <pc:chgData name="ALEXANDRE" userId="734048d45b8f99b5" providerId="LiveId" clId="{0B31D23F-2988-4263-80FF-FF6D2C57A79C}" dt="2021-04-12T20:36:49.300" v="5" actId="47"/>
        <pc:sldMkLst>
          <pc:docMk/>
          <pc:sldMk cId="2091119567" sldId="777"/>
        </pc:sldMkLst>
      </pc:sldChg>
      <pc:sldChg chg="addSp modSp add mod">
        <pc:chgData name="ALEXANDRE" userId="734048d45b8f99b5" providerId="LiveId" clId="{0B31D23F-2988-4263-80FF-FF6D2C57A79C}" dt="2021-04-16T11:07:37.876" v="1226" actId="1582"/>
        <pc:sldMkLst>
          <pc:docMk/>
          <pc:sldMk cId="2518165634" sldId="777"/>
        </pc:sldMkLst>
        <pc:spChg chg="add mod">
          <ac:chgData name="ALEXANDRE" userId="734048d45b8f99b5" providerId="LiveId" clId="{0B31D23F-2988-4263-80FF-FF6D2C57A79C}" dt="2021-04-16T11:07:37.876" v="1226" actId="1582"/>
          <ac:spMkLst>
            <pc:docMk/>
            <pc:sldMk cId="2518165634" sldId="777"/>
            <ac:spMk id="3" creationId="{7EC00494-CE2D-423F-B668-C1823CE92871}"/>
          </ac:spMkLst>
        </pc:spChg>
      </pc:sldChg>
      <pc:sldChg chg="modSp new mod">
        <pc:chgData name="ALEXANDRE" userId="734048d45b8f99b5" providerId="LiveId" clId="{0B31D23F-2988-4263-80FF-FF6D2C57A79C}" dt="2021-04-16T11:11:59.143" v="1260" actId="207"/>
        <pc:sldMkLst>
          <pc:docMk/>
          <pc:sldMk cId="904794926" sldId="778"/>
        </pc:sldMkLst>
        <pc:spChg chg="mod">
          <ac:chgData name="ALEXANDRE" userId="734048d45b8f99b5" providerId="LiveId" clId="{0B31D23F-2988-4263-80FF-FF6D2C57A79C}" dt="2021-04-16T11:10:49.689" v="1232" actId="403"/>
          <ac:spMkLst>
            <pc:docMk/>
            <pc:sldMk cId="904794926" sldId="778"/>
            <ac:spMk id="2" creationId="{F34BA471-8768-4160-8B28-3C1E0745C2FC}"/>
          </ac:spMkLst>
        </pc:spChg>
        <pc:spChg chg="mod">
          <ac:chgData name="ALEXANDRE" userId="734048d45b8f99b5" providerId="LiveId" clId="{0B31D23F-2988-4263-80FF-FF6D2C57A79C}" dt="2021-04-16T11:11:59.143" v="1260" actId="207"/>
          <ac:spMkLst>
            <pc:docMk/>
            <pc:sldMk cId="904794926" sldId="778"/>
            <ac:spMk id="3" creationId="{81B1FE1F-7C1F-40B7-9107-B607A07804E9}"/>
          </ac:spMkLst>
        </pc:spChg>
      </pc:sldChg>
      <pc:sldChg chg="del">
        <pc:chgData name="ALEXANDRE" userId="734048d45b8f99b5" providerId="LiveId" clId="{0B31D23F-2988-4263-80FF-FF6D2C57A79C}" dt="2021-04-12T20:36:49.300" v="5" actId="47"/>
        <pc:sldMkLst>
          <pc:docMk/>
          <pc:sldMk cId="2576516241" sldId="778"/>
        </pc:sldMkLst>
      </pc:sldChg>
      <pc:sldChg chg="addSp delSp modSp add mod">
        <pc:chgData name="ALEXANDRE" userId="734048d45b8f99b5" providerId="LiveId" clId="{0B31D23F-2988-4263-80FF-FF6D2C57A79C}" dt="2021-04-16T11:12:49.037" v="1279" actId="1076"/>
        <pc:sldMkLst>
          <pc:docMk/>
          <pc:sldMk cId="3840325000" sldId="779"/>
        </pc:sldMkLst>
        <pc:spChg chg="mod">
          <ac:chgData name="ALEXANDRE" userId="734048d45b8f99b5" providerId="LiveId" clId="{0B31D23F-2988-4263-80FF-FF6D2C57A79C}" dt="2021-04-16T11:12:34.333" v="1273" actId="20577"/>
          <ac:spMkLst>
            <pc:docMk/>
            <pc:sldMk cId="3840325000" sldId="779"/>
            <ac:spMk id="2" creationId="{F34BA471-8768-4160-8B28-3C1E0745C2FC}"/>
          </ac:spMkLst>
        </pc:spChg>
        <pc:spChg chg="del">
          <ac:chgData name="ALEXANDRE" userId="734048d45b8f99b5" providerId="LiveId" clId="{0B31D23F-2988-4263-80FF-FF6D2C57A79C}" dt="2021-04-16T11:12:38.982" v="1274" actId="478"/>
          <ac:spMkLst>
            <pc:docMk/>
            <pc:sldMk cId="3840325000" sldId="779"/>
            <ac:spMk id="3" creationId="{81B1FE1F-7C1F-40B7-9107-B607A07804E9}"/>
          </ac:spMkLst>
        </pc:spChg>
        <pc:spChg chg="add del mod">
          <ac:chgData name="ALEXANDRE" userId="734048d45b8f99b5" providerId="LiveId" clId="{0B31D23F-2988-4263-80FF-FF6D2C57A79C}" dt="2021-04-16T11:12:43.128" v="1276" actId="478"/>
          <ac:spMkLst>
            <pc:docMk/>
            <pc:sldMk cId="3840325000" sldId="779"/>
            <ac:spMk id="5" creationId="{243826D6-EC5D-45B1-984D-6320C20C88FF}"/>
          </ac:spMkLst>
        </pc:spChg>
        <pc:picChg chg="add mod">
          <ac:chgData name="ALEXANDRE" userId="734048d45b8f99b5" providerId="LiveId" clId="{0B31D23F-2988-4263-80FF-FF6D2C57A79C}" dt="2021-04-16T11:12:49.037" v="1279" actId="1076"/>
          <ac:picMkLst>
            <pc:docMk/>
            <pc:sldMk cId="3840325000" sldId="779"/>
            <ac:picMk id="7" creationId="{ACA21336-61BD-4B9E-8624-8E977812C344}"/>
          </ac:picMkLst>
        </pc:picChg>
      </pc:sldChg>
      <pc:sldChg chg="del">
        <pc:chgData name="ALEXANDRE" userId="734048d45b8f99b5" providerId="LiveId" clId="{0B31D23F-2988-4263-80FF-FF6D2C57A79C}" dt="2021-04-12T20:36:49.300" v="5" actId="47"/>
        <pc:sldMkLst>
          <pc:docMk/>
          <pc:sldMk cId="3929529029" sldId="779"/>
        </pc:sldMkLst>
      </pc:sldChg>
      <pc:sldChg chg="addSp delSp modSp add mod chgLayout">
        <pc:chgData name="ALEXANDRE" userId="734048d45b8f99b5" providerId="LiveId" clId="{0B31D23F-2988-4263-80FF-FF6D2C57A79C}" dt="2021-04-16T11:14:42.068" v="1350" actId="14100"/>
        <pc:sldMkLst>
          <pc:docMk/>
          <pc:sldMk cId="3558563996" sldId="780"/>
        </pc:sldMkLst>
        <pc:spChg chg="mod ord">
          <ac:chgData name="ALEXANDRE" userId="734048d45b8f99b5" providerId="LiveId" clId="{0B31D23F-2988-4263-80FF-FF6D2C57A79C}" dt="2021-04-16T11:14:42.068" v="1350" actId="14100"/>
          <ac:spMkLst>
            <pc:docMk/>
            <pc:sldMk cId="3558563996" sldId="780"/>
            <ac:spMk id="2" creationId="{F34BA471-8768-4160-8B28-3C1E0745C2FC}"/>
          </ac:spMkLst>
        </pc:spChg>
        <pc:spChg chg="add del mod ord">
          <ac:chgData name="ALEXANDRE" userId="734048d45b8f99b5" providerId="LiveId" clId="{0B31D23F-2988-4263-80FF-FF6D2C57A79C}" dt="2021-04-16T11:13:59.991" v="1310" actId="478"/>
          <ac:spMkLst>
            <pc:docMk/>
            <pc:sldMk cId="3558563996" sldId="780"/>
            <ac:spMk id="3" creationId="{726DB2F4-9050-4857-97C0-866AE6FFC1C1}"/>
          </ac:spMkLst>
        </pc:spChg>
        <pc:picChg chg="add mod">
          <ac:chgData name="ALEXANDRE" userId="734048d45b8f99b5" providerId="LiveId" clId="{0B31D23F-2988-4263-80FF-FF6D2C57A79C}" dt="2021-04-16T11:14:11.172" v="1318" actId="14100"/>
          <ac:picMkLst>
            <pc:docMk/>
            <pc:sldMk cId="3558563996" sldId="780"/>
            <ac:picMk id="5" creationId="{9070840C-6891-46B1-89EE-4E5C62A513D7}"/>
          </ac:picMkLst>
        </pc:picChg>
        <pc:picChg chg="del">
          <ac:chgData name="ALEXANDRE" userId="734048d45b8f99b5" providerId="LiveId" clId="{0B31D23F-2988-4263-80FF-FF6D2C57A79C}" dt="2021-04-16T11:13:25.063" v="1298" actId="478"/>
          <ac:picMkLst>
            <pc:docMk/>
            <pc:sldMk cId="3558563996" sldId="780"/>
            <ac:picMk id="7" creationId="{ACA21336-61BD-4B9E-8624-8E977812C344}"/>
          </ac:picMkLst>
        </pc:picChg>
      </pc:sldChg>
      <pc:sldChg chg="del">
        <pc:chgData name="ALEXANDRE" userId="734048d45b8f99b5" providerId="LiveId" clId="{0B31D23F-2988-4263-80FF-FF6D2C57A79C}" dt="2021-04-12T20:36:49.300" v="5" actId="47"/>
        <pc:sldMkLst>
          <pc:docMk/>
          <pc:sldMk cId="4135019201" sldId="780"/>
        </pc:sldMkLst>
      </pc:sldChg>
      <pc:sldChg chg="del">
        <pc:chgData name="ALEXANDRE" userId="734048d45b8f99b5" providerId="LiveId" clId="{0B31D23F-2988-4263-80FF-FF6D2C57A79C}" dt="2021-04-12T20:36:49.300" v="5" actId="47"/>
        <pc:sldMkLst>
          <pc:docMk/>
          <pc:sldMk cId="392065648" sldId="781"/>
        </pc:sldMkLst>
      </pc:sldChg>
      <pc:sldChg chg="modSp new mod">
        <pc:chgData name="ALEXANDRE" userId="734048d45b8f99b5" providerId="LiveId" clId="{0B31D23F-2988-4263-80FF-FF6D2C57A79C}" dt="2021-04-16T11:16:37.855" v="1368" actId="1076"/>
        <pc:sldMkLst>
          <pc:docMk/>
          <pc:sldMk cId="1152504404" sldId="781"/>
        </pc:sldMkLst>
        <pc:spChg chg="mod">
          <ac:chgData name="ALEXANDRE" userId="734048d45b8f99b5" providerId="LiveId" clId="{0B31D23F-2988-4263-80FF-FF6D2C57A79C}" dt="2021-04-16T11:16:34.764" v="1367" actId="1076"/>
          <ac:spMkLst>
            <pc:docMk/>
            <pc:sldMk cId="1152504404" sldId="781"/>
            <ac:spMk id="2" creationId="{BF3D4FFB-3631-477B-8ACE-CC167285773A}"/>
          </ac:spMkLst>
        </pc:spChg>
        <pc:spChg chg="mod">
          <ac:chgData name="ALEXANDRE" userId="734048d45b8f99b5" providerId="LiveId" clId="{0B31D23F-2988-4263-80FF-FF6D2C57A79C}" dt="2021-04-16T11:16:37.855" v="1368" actId="1076"/>
          <ac:spMkLst>
            <pc:docMk/>
            <pc:sldMk cId="1152504404" sldId="781"/>
            <ac:spMk id="3" creationId="{D941C81C-F661-40BB-AF16-574FEC9AA4F2}"/>
          </ac:spMkLst>
        </pc:spChg>
      </pc:sldChg>
      <pc:sldChg chg="modSp add mod">
        <pc:chgData name="ALEXANDRE" userId="734048d45b8f99b5" providerId="LiveId" clId="{0B31D23F-2988-4263-80FF-FF6D2C57A79C}" dt="2021-04-16T11:17:41.384" v="1386" actId="14100"/>
        <pc:sldMkLst>
          <pc:docMk/>
          <pc:sldMk cId="1441500599" sldId="782"/>
        </pc:sldMkLst>
        <pc:spChg chg="mod">
          <ac:chgData name="ALEXANDRE" userId="734048d45b8f99b5" providerId="LiveId" clId="{0B31D23F-2988-4263-80FF-FF6D2C57A79C}" dt="2021-04-16T11:17:41.384" v="1386" actId="14100"/>
          <ac:spMkLst>
            <pc:docMk/>
            <pc:sldMk cId="1441500599" sldId="782"/>
            <ac:spMk id="3" creationId="{D941C81C-F661-40BB-AF16-574FEC9AA4F2}"/>
          </ac:spMkLst>
        </pc:spChg>
      </pc:sldChg>
      <pc:sldChg chg="del">
        <pc:chgData name="ALEXANDRE" userId="734048d45b8f99b5" providerId="LiveId" clId="{0B31D23F-2988-4263-80FF-FF6D2C57A79C}" dt="2021-04-12T20:36:49.300" v="5" actId="47"/>
        <pc:sldMkLst>
          <pc:docMk/>
          <pc:sldMk cId="2715164397" sldId="782"/>
        </pc:sldMkLst>
      </pc:sldChg>
      <pc:sldChg chg="modSp add mod">
        <pc:chgData name="ALEXANDRE" userId="734048d45b8f99b5" providerId="LiveId" clId="{0B31D23F-2988-4263-80FF-FF6D2C57A79C}" dt="2021-04-16T11:18:32.102" v="1399" actId="33524"/>
        <pc:sldMkLst>
          <pc:docMk/>
          <pc:sldMk cId="2927772201" sldId="783"/>
        </pc:sldMkLst>
        <pc:spChg chg="mod">
          <ac:chgData name="ALEXANDRE" userId="734048d45b8f99b5" providerId="LiveId" clId="{0B31D23F-2988-4263-80FF-FF6D2C57A79C}" dt="2021-04-16T11:18:00.351" v="1391" actId="20577"/>
          <ac:spMkLst>
            <pc:docMk/>
            <pc:sldMk cId="2927772201" sldId="783"/>
            <ac:spMk id="2" creationId="{BF3D4FFB-3631-477B-8ACE-CC167285773A}"/>
          </ac:spMkLst>
        </pc:spChg>
        <pc:spChg chg="mod">
          <ac:chgData name="ALEXANDRE" userId="734048d45b8f99b5" providerId="LiveId" clId="{0B31D23F-2988-4263-80FF-FF6D2C57A79C}" dt="2021-04-16T11:18:32.102" v="1399" actId="33524"/>
          <ac:spMkLst>
            <pc:docMk/>
            <pc:sldMk cId="2927772201" sldId="783"/>
            <ac:spMk id="3" creationId="{D941C81C-F661-40BB-AF16-574FEC9AA4F2}"/>
          </ac:spMkLst>
        </pc:spChg>
      </pc:sldChg>
      <pc:sldChg chg="addSp modSp add mod">
        <pc:chgData name="ALEXANDRE" userId="734048d45b8f99b5" providerId="LiveId" clId="{0B31D23F-2988-4263-80FF-FF6D2C57A79C}" dt="2021-04-20T18:23:28.669" v="1902" actId="1076"/>
        <pc:sldMkLst>
          <pc:docMk/>
          <pc:sldMk cId="3189688361" sldId="784"/>
        </pc:sldMkLst>
        <pc:spChg chg="mod">
          <ac:chgData name="ALEXANDRE" userId="734048d45b8f99b5" providerId="LiveId" clId="{0B31D23F-2988-4263-80FF-FF6D2C57A79C}" dt="2021-04-20T18:23:28.669" v="1902" actId="1076"/>
          <ac:spMkLst>
            <pc:docMk/>
            <pc:sldMk cId="3189688361" sldId="784"/>
            <ac:spMk id="3" creationId="{D941C81C-F661-40BB-AF16-574FEC9AA4F2}"/>
          </ac:spMkLst>
        </pc:spChg>
        <pc:picChg chg="add mod">
          <ac:chgData name="ALEXANDRE" userId="734048d45b8f99b5" providerId="LiveId" clId="{0B31D23F-2988-4263-80FF-FF6D2C57A79C}" dt="2021-04-20T18:23:24.017" v="1901" actId="1076"/>
          <ac:picMkLst>
            <pc:docMk/>
            <pc:sldMk cId="3189688361" sldId="784"/>
            <ac:picMk id="5" creationId="{D3F7A43B-BF7B-4768-B1E3-98EF7155CB31}"/>
          </ac:picMkLst>
        </pc:picChg>
      </pc:sldChg>
      <pc:sldChg chg="addSp delSp modSp add mod setBg">
        <pc:chgData name="ALEXANDRE" userId="734048d45b8f99b5" providerId="LiveId" clId="{0B31D23F-2988-4263-80FF-FF6D2C57A79C}" dt="2021-04-16T11:20:32.653" v="1444" actId="14100"/>
        <pc:sldMkLst>
          <pc:docMk/>
          <pc:sldMk cId="2511765755" sldId="785"/>
        </pc:sldMkLst>
        <pc:spChg chg="del">
          <ac:chgData name="ALEXANDRE" userId="734048d45b8f99b5" providerId="LiveId" clId="{0B31D23F-2988-4263-80FF-FF6D2C57A79C}" dt="2021-04-16T11:20:23.649" v="1440" actId="478"/>
          <ac:spMkLst>
            <pc:docMk/>
            <pc:sldMk cId="2511765755" sldId="785"/>
            <ac:spMk id="2" creationId="{BF3D4FFB-3631-477B-8ACE-CC167285773A}"/>
          </ac:spMkLst>
        </pc:spChg>
        <pc:spChg chg="del">
          <ac:chgData name="ALEXANDRE" userId="734048d45b8f99b5" providerId="LiveId" clId="{0B31D23F-2988-4263-80FF-FF6D2C57A79C}" dt="2021-04-16T11:19:48.912" v="1432" actId="478"/>
          <ac:spMkLst>
            <pc:docMk/>
            <pc:sldMk cId="2511765755" sldId="785"/>
            <ac:spMk id="3" creationId="{D941C81C-F661-40BB-AF16-574FEC9AA4F2}"/>
          </ac:spMkLst>
        </pc:spChg>
        <pc:spChg chg="add del mod">
          <ac:chgData name="ALEXANDRE" userId="734048d45b8f99b5" providerId="LiveId" clId="{0B31D23F-2988-4263-80FF-FF6D2C57A79C}" dt="2021-04-16T11:20:23.649" v="1440" actId="478"/>
          <ac:spMkLst>
            <pc:docMk/>
            <pc:sldMk cId="2511765755" sldId="785"/>
            <ac:spMk id="5" creationId="{13FCAC7F-3D85-413D-8E10-F5F2EDFF928A}"/>
          </ac:spMkLst>
        </pc:spChg>
        <pc:spChg chg="add del mod">
          <ac:chgData name="ALEXANDRE" userId="734048d45b8f99b5" providerId="LiveId" clId="{0B31D23F-2988-4263-80FF-FF6D2C57A79C}" dt="2021-04-16T11:20:26.266" v="1441" actId="478"/>
          <ac:spMkLst>
            <pc:docMk/>
            <pc:sldMk cId="2511765755" sldId="785"/>
            <ac:spMk id="9" creationId="{62CD03FF-3083-4B76-8863-3AA78C1E72FC}"/>
          </ac:spMkLst>
        </pc:spChg>
        <pc:picChg chg="add mod">
          <ac:chgData name="ALEXANDRE" userId="734048d45b8f99b5" providerId="LiveId" clId="{0B31D23F-2988-4263-80FF-FF6D2C57A79C}" dt="2021-04-16T11:20:32.653" v="1444" actId="14100"/>
          <ac:picMkLst>
            <pc:docMk/>
            <pc:sldMk cId="2511765755" sldId="785"/>
            <ac:picMk id="7" creationId="{20E4F9CB-B9B8-4AB5-84E6-2DC22A420273}"/>
          </ac:picMkLst>
        </pc:picChg>
      </pc:sldChg>
      <pc:sldChg chg="modSp new mod ord">
        <pc:chgData name="ALEXANDRE" userId="734048d45b8f99b5" providerId="LiveId" clId="{0B31D23F-2988-4263-80FF-FF6D2C57A79C}" dt="2021-04-16T11:23:34.871" v="1521" actId="27636"/>
        <pc:sldMkLst>
          <pc:docMk/>
          <pc:sldMk cId="1442856258" sldId="786"/>
        </pc:sldMkLst>
        <pc:spChg chg="mod">
          <ac:chgData name="ALEXANDRE" userId="734048d45b8f99b5" providerId="LiveId" clId="{0B31D23F-2988-4263-80FF-FF6D2C57A79C}" dt="2021-04-16T11:22:35.267" v="1500" actId="1076"/>
          <ac:spMkLst>
            <pc:docMk/>
            <pc:sldMk cId="1442856258" sldId="786"/>
            <ac:spMk id="2" creationId="{A6CD74ED-5CC1-4B2A-B199-EED3CA1E70A3}"/>
          </ac:spMkLst>
        </pc:spChg>
        <pc:spChg chg="mod">
          <ac:chgData name="ALEXANDRE" userId="734048d45b8f99b5" providerId="LiveId" clId="{0B31D23F-2988-4263-80FF-FF6D2C57A79C}" dt="2021-04-16T11:23:34.871" v="1521" actId="27636"/>
          <ac:spMkLst>
            <pc:docMk/>
            <pc:sldMk cId="1442856258" sldId="786"/>
            <ac:spMk id="3" creationId="{6357100C-93B9-4C8A-964D-21CCDFC616DF}"/>
          </ac:spMkLst>
        </pc:spChg>
      </pc:sldChg>
      <pc:sldChg chg="modSp add mod">
        <pc:chgData name="ALEXANDRE" userId="734048d45b8f99b5" providerId="LiveId" clId="{0B31D23F-2988-4263-80FF-FF6D2C57A79C}" dt="2021-04-16T11:24:58.730" v="1563" actId="33524"/>
        <pc:sldMkLst>
          <pc:docMk/>
          <pc:sldMk cId="4084786248" sldId="787"/>
        </pc:sldMkLst>
        <pc:spChg chg="mod">
          <ac:chgData name="ALEXANDRE" userId="734048d45b8f99b5" providerId="LiveId" clId="{0B31D23F-2988-4263-80FF-FF6D2C57A79C}" dt="2021-04-16T11:24:58.730" v="1563" actId="33524"/>
          <ac:spMkLst>
            <pc:docMk/>
            <pc:sldMk cId="4084786248" sldId="787"/>
            <ac:spMk id="3" creationId="{6357100C-93B9-4C8A-964D-21CCDFC616DF}"/>
          </ac:spMkLst>
        </pc:spChg>
      </pc:sldChg>
      <pc:sldChg chg="addSp modSp add mod">
        <pc:chgData name="ALEXANDRE" userId="734048d45b8f99b5" providerId="LiveId" clId="{0B31D23F-2988-4263-80FF-FF6D2C57A79C}" dt="2021-04-16T11:26:49.800" v="1623" actId="1076"/>
        <pc:sldMkLst>
          <pc:docMk/>
          <pc:sldMk cId="3699792978" sldId="788"/>
        </pc:sldMkLst>
        <pc:spChg chg="mod">
          <ac:chgData name="ALEXANDRE" userId="734048d45b8f99b5" providerId="LiveId" clId="{0B31D23F-2988-4263-80FF-FF6D2C57A79C}" dt="2021-04-16T11:25:04.803" v="1565"/>
          <ac:spMkLst>
            <pc:docMk/>
            <pc:sldMk cId="3699792978" sldId="788"/>
            <ac:spMk id="2" creationId="{A6CD74ED-5CC1-4B2A-B199-EED3CA1E70A3}"/>
          </ac:spMkLst>
        </pc:spChg>
        <pc:spChg chg="mod">
          <ac:chgData name="ALEXANDRE" userId="734048d45b8f99b5" providerId="LiveId" clId="{0B31D23F-2988-4263-80FF-FF6D2C57A79C}" dt="2021-04-16T11:26:48.424" v="1622" actId="1076"/>
          <ac:spMkLst>
            <pc:docMk/>
            <pc:sldMk cId="3699792978" sldId="788"/>
            <ac:spMk id="3" creationId="{6357100C-93B9-4C8A-964D-21CCDFC616DF}"/>
          </ac:spMkLst>
        </pc:spChg>
        <pc:picChg chg="add mod">
          <ac:chgData name="ALEXANDRE" userId="734048d45b8f99b5" providerId="LiveId" clId="{0B31D23F-2988-4263-80FF-FF6D2C57A79C}" dt="2021-04-16T11:26:49.800" v="1623" actId="1076"/>
          <ac:picMkLst>
            <pc:docMk/>
            <pc:sldMk cId="3699792978" sldId="788"/>
            <ac:picMk id="5" creationId="{4BD60C5E-C797-4E00-A995-60AD2FF463E9}"/>
          </ac:picMkLst>
        </pc:picChg>
      </pc:sldChg>
      <pc:sldChg chg="addSp delSp modSp add mod">
        <pc:chgData name="ALEXANDRE" userId="734048d45b8f99b5" providerId="LiveId" clId="{0B31D23F-2988-4263-80FF-FF6D2C57A79C}" dt="2021-04-16T11:27:50.985" v="1637" actId="1076"/>
        <pc:sldMkLst>
          <pc:docMk/>
          <pc:sldMk cId="2244396714" sldId="789"/>
        </pc:sldMkLst>
        <pc:spChg chg="mod">
          <ac:chgData name="ALEXANDRE" userId="734048d45b8f99b5" providerId="LiveId" clId="{0B31D23F-2988-4263-80FF-FF6D2C57A79C}" dt="2021-04-16T11:27:33.738" v="1634" actId="20577"/>
          <ac:spMkLst>
            <pc:docMk/>
            <pc:sldMk cId="2244396714" sldId="789"/>
            <ac:spMk id="2" creationId="{A6CD74ED-5CC1-4B2A-B199-EED3CA1E70A3}"/>
          </ac:spMkLst>
        </pc:spChg>
        <pc:spChg chg="del">
          <ac:chgData name="ALEXANDRE" userId="734048d45b8f99b5" providerId="LiveId" clId="{0B31D23F-2988-4263-80FF-FF6D2C57A79C}" dt="2021-04-16T11:27:29.363" v="1631" actId="478"/>
          <ac:spMkLst>
            <pc:docMk/>
            <pc:sldMk cId="2244396714" sldId="789"/>
            <ac:spMk id="3" creationId="{6357100C-93B9-4C8A-964D-21CCDFC616DF}"/>
          </ac:spMkLst>
        </pc:spChg>
        <pc:spChg chg="add del mod">
          <ac:chgData name="ALEXANDRE" userId="734048d45b8f99b5" providerId="LiveId" clId="{0B31D23F-2988-4263-80FF-FF6D2C57A79C}" dt="2021-04-16T11:27:32.412" v="1633" actId="478"/>
          <ac:spMkLst>
            <pc:docMk/>
            <pc:sldMk cId="2244396714" sldId="789"/>
            <ac:spMk id="6" creationId="{FC21D8AE-701A-46B4-818B-49EDA02D76A7}"/>
          </ac:spMkLst>
        </pc:spChg>
        <pc:picChg chg="del">
          <ac:chgData name="ALEXANDRE" userId="734048d45b8f99b5" providerId="LiveId" clId="{0B31D23F-2988-4263-80FF-FF6D2C57A79C}" dt="2021-04-16T11:27:29.363" v="1631" actId="478"/>
          <ac:picMkLst>
            <pc:docMk/>
            <pc:sldMk cId="2244396714" sldId="789"/>
            <ac:picMk id="5" creationId="{4BD60C5E-C797-4E00-A995-60AD2FF463E9}"/>
          </ac:picMkLst>
        </pc:picChg>
        <pc:picChg chg="add mod">
          <ac:chgData name="ALEXANDRE" userId="734048d45b8f99b5" providerId="LiveId" clId="{0B31D23F-2988-4263-80FF-FF6D2C57A79C}" dt="2021-04-16T11:27:36.538" v="1635" actId="1076"/>
          <ac:picMkLst>
            <pc:docMk/>
            <pc:sldMk cId="2244396714" sldId="789"/>
            <ac:picMk id="8" creationId="{20C4A704-BB26-4A40-8B7A-71B5E420B243}"/>
          </ac:picMkLst>
        </pc:picChg>
        <pc:picChg chg="add mod">
          <ac:chgData name="ALEXANDRE" userId="734048d45b8f99b5" providerId="LiveId" clId="{0B31D23F-2988-4263-80FF-FF6D2C57A79C}" dt="2021-04-16T11:27:50.985" v="1637" actId="1076"/>
          <ac:picMkLst>
            <pc:docMk/>
            <pc:sldMk cId="2244396714" sldId="789"/>
            <ac:picMk id="10" creationId="{4BBA79E3-CFA5-426C-9ECD-9018796F74A0}"/>
          </ac:picMkLst>
        </pc:picChg>
      </pc:sldChg>
      <pc:sldChg chg="modSp new mod">
        <pc:chgData name="ALEXANDRE" userId="734048d45b8f99b5" providerId="LiveId" clId="{0B31D23F-2988-4263-80FF-FF6D2C57A79C}" dt="2021-04-16T11:30:50.871" v="1686" actId="27636"/>
        <pc:sldMkLst>
          <pc:docMk/>
          <pc:sldMk cId="2554966876" sldId="790"/>
        </pc:sldMkLst>
        <pc:spChg chg="mod">
          <ac:chgData name="ALEXANDRE" userId="734048d45b8f99b5" providerId="LiveId" clId="{0B31D23F-2988-4263-80FF-FF6D2C57A79C}" dt="2021-04-16T11:28:40.720" v="1642" actId="27636"/>
          <ac:spMkLst>
            <pc:docMk/>
            <pc:sldMk cId="2554966876" sldId="790"/>
            <ac:spMk id="2" creationId="{C3D9212F-3BBD-4E28-981F-76D3D19B8423}"/>
          </ac:spMkLst>
        </pc:spChg>
        <pc:spChg chg="mod">
          <ac:chgData name="ALEXANDRE" userId="734048d45b8f99b5" providerId="LiveId" clId="{0B31D23F-2988-4263-80FF-FF6D2C57A79C}" dt="2021-04-16T11:30:50.871" v="1686" actId="27636"/>
          <ac:spMkLst>
            <pc:docMk/>
            <pc:sldMk cId="2554966876" sldId="790"/>
            <ac:spMk id="3" creationId="{04385F51-CE38-4B86-8627-E5980AB9CEF9}"/>
          </ac:spMkLst>
        </pc:spChg>
      </pc:sldChg>
      <pc:sldChg chg="modSp add mod">
        <pc:chgData name="ALEXANDRE" userId="734048d45b8f99b5" providerId="LiveId" clId="{0B31D23F-2988-4263-80FF-FF6D2C57A79C}" dt="2021-04-16T11:31:24.807" v="1700" actId="1076"/>
        <pc:sldMkLst>
          <pc:docMk/>
          <pc:sldMk cId="2012978658" sldId="791"/>
        </pc:sldMkLst>
        <pc:spChg chg="mod">
          <ac:chgData name="ALEXANDRE" userId="734048d45b8f99b5" providerId="LiveId" clId="{0B31D23F-2988-4263-80FF-FF6D2C57A79C}" dt="2021-04-16T11:31:24.807" v="1700" actId="1076"/>
          <ac:spMkLst>
            <pc:docMk/>
            <pc:sldMk cId="2012978658" sldId="791"/>
            <ac:spMk id="3" creationId="{04385F51-CE38-4B86-8627-E5980AB9CEF9}"/>
          </ac:spMkLst>
        </pc:spChg>
      </pc:sldChg>
      <pc:sldChg chg="addSp modSp new mod">
        <pc:chgData name="ALEXANDRE" userId="734048d45b8f99b5" providerId="LiveId" clId="{0B31D23F-2988-4263-80FF-FF6D2C57A79C}" dt="2021-04-16T11:33:34.678" v="1742" actId="1076"/>
        <pc:sldMkLst>
          <pc:docMk/>
          <pc:sldMk cId="3623051985" sldId="792"/>
        </pc:sldMkLst>
        <pc:spChg chg="mod">
          <ac:chgData name="ALEXANDRE" userId="734048d45b8f99b5" providerId="LiveId" clId="{0B31D23F-2988-4263-80FF-FF6D2C57A79C}" dt="2021-04-16T11:33:32.058" v="1741" actId="14100"/>
          <ac:spMkLst>
            <pc:docMk/>
            <pc:sldMk cId="3623051985" sldId="792"/>
            <ac:spMk id="2" creationId="{CF97DE3B-8FBF-4A59-9397-CB15B914A778}"/>
          </ac:spMkLst>
        </pc:spChg>
        <pc:spChg chg="mod">
          <ac:chgData name="ALEXANDRE" userId="734048d45b8f99b5" providerId="LiveId" clId="{0B31D23F-2988-4263-80FF-FF6D2C57A79C}" dt="2021-04-16T11:33:34.678" v="1742" actId="1076"/>
          <ac:spMkLst>
            <pc:docMk/>
            <pc:sldMk cId="3623051985" sldId="792"/>
            <ac:spMk id="3" creationId="{6BBB3B47-3395-4A48-AB46-538967EA035F}"/>
          </ac:spMkLst>
        </pc:spChg>
        <pc:spChg chg="add mod">
          <ac:chgData name="ALEXANDRE" userId="734048d45b8f99b5" providerId="LiveId" clId="{0B31D23F-2988-4263-80FF-FF6D2C57A79C}" dt="2021-04-16T11:33:28.882" v="1740" actId="1076"/>
          <ac:spMkLst>
            <pc:docMk/>
            <pc:sldMk cId="3623051985" sldId="792"/>
            <ac:spMk id="5" creationId="{E151BE93-0D93-4A67-85C2-7716D3E5B3FE}"/>
          </ac:spMkLst>
        </pc:spChg>
      </pc:sldChg>
      <pc:sldChg chg="addSp delSp modSp add mod">
        <pc:chgData name="ALEXANDRE" userId="734048d45b8f99b5" providerId="LiveId" clId="{0B31D23F-2988-4263-80FF-FF6D2C57A79C}" dt="2021-04-16T11:37:26.380" v="1833" actId="1076"/>
        <pc:sldMkLst>
          <pc:docMk/>
          <pc:sldMk cId="4170808219" sldId="793"/>
        </pc:sldMkLst>
        <pc:spChg chg="mod">
          <ac:chgData name="ALEXANDRE" userId="734048d45b8f99b5" providerId="LiveId" clId="{0B31D23F-2988-4263-80FF-FF6D2C57A79C}" dt="2021-04-16T11:35:29.763" v="1796" actId="20577"/>
          <ac:spMkLst>
            <pc:docMk/>
            <pc:sldMk cId="4170808219" sldId="793"/>
            <ac:spMk id="2" creationId="{CF97DE3B-8FBF-4A59-9397-CB15B914A778}"/>
          </ac:spMkLst>
        </pc:spChg>
        <pc:spChg chg="mod">
          <ac:chgData name="ALEXANDRE" userId="734048d45b8f99b5" providerId="LiveId" clId="{0B31D23F-2988-4263-80FF-FF6D2C57A79C}" dt="2021-04-16T11:37:23.760" v="1832" actId="1076"/>
          <ac:spMkLst>
            <pc:docMk/>
            <pc:sldMk cId="4170808219" sldId="793"/>
            <ac:spMk id="3" creationId="{6BBB3B47-3395-4A48-AB46-538967EA035F}"/>
          </ac:spMkLst>
        </pc:spChg>
        <pc:spChg chg="del">
          <ac:chgData name="ALEXANDRE" userId="734048d45b8f99b5" providerId="LiveId" clId="{0B31D23F-2988-4263-80FF-FF6D2C57A79C}" dt="2021-04-16T11:34:34.050" v="1744" actId="478"/>
          <ac:spMkLst>
            <pc:docMk/>
            <pc:sldMk cId="4170808219" sldId="793"/>
            <ac:spMk id="5" creationId="{E151BE93-0D93-4A67-85C2-7716D3E5B3FE}"/>
          </ac:spMkLst>
        </pc:spChg>
        <pc:picChg chg="add mod">
          <ac:chgData name="ALEXANDRE" userId="734048d45b8f99b5" providerId="LiveId" clId="{0B31D23F-2988-4263-80FF-FF6D2C57A79C}" dt="2021-04-16T11:37:26.380" v="1833" actId="1076"/>
          <ac:picMkLst>
            <pc:docMk/>
            <pc:sldMk cId="4170808219" sldId="793"/>
            <ac:picMk id="6" creationId="{861D5DD1-7502-4209-A5C8-D21D35941868}"/>
          </ac:picMkLst>
        </pc:picChg>
      </pc:sldChg>
      <pc:sldChg chg="delSp modSp add mod">
        <pc:chgData name="ALEXANDRE" userId="734048d45b8f99b5" providerId="LiveId" clId="{0B31D23F-2988-4263-80FF-FF6D2C57A79C}" dt="2021-04-16T11:38:32.962" v="1862" actId="14100"/>
        <pc:sldMkLst>
          <pc:docMk/>
          <pc:sldMk cId="3372614466" sldId="794"/>
        </pc:sldMkLst>
        <pc:spChg chg="mod">
          <ac:chgData name="ALEXANDRE" userId="734048d45b8f99b5" providerId="LiveId" clId="{0B31D23F-2988-4263-80FF-FF6D2C57A79C}" dt="2021-04-16T11:38:32.962" v="1862" actId="14100"/>
          <ac:spMkLst>
            <pc:docMk/>
            <pc:sldMk cId="3372614466" sldId="794"/>
            <ac:spMk id="2" creationId="{CF97DE3B-8FBF-4A59-9397-CB15B914A778}"/>
          </ac:spMkLst>
        </pc:spChg>
        <pc:spChg chg="mod">
          <ac:chgData name="ALEXANDRE" userId="734048d45b8f99b5" providerId="LiveId" clId="{0B31D23F-2988-4263-80FF-FF6D2C57A79C}" dt="2021-04-16T11:38:30.348" v="1861" actId="1076"/>
          <ac:spMkLst>
            <pc:docMk/>
            <pc:sldMk cId="3372614466" sldId="794"/>
            <ac:spMk id="3" creationId="{6BBB3B47-3395-4A48-AB46-538967EA035F}"/>
          </ac:spMkLst>
        </pc:spChg>
        <pc:picChg chg="del">
          <ac:chgData name="ALEXANDRE" userId="734048d45b8f99b5" providerId="LiveId" clId="{0B31D23F-2988-4263-80FF-FF6D2C57A79C}" dt="2021-04-16T11:38:21.279" v="1858" actId="478"/>
          <ac:picMkLst>
            <pc:docMk/>
            <pc:sldMk cId="3372614466" sldId="794"/>
            <ac:picMk id="6" creationId="{861D5DD1-7502-4209-A5C8-D21D35941868}"/>
          </ac:picMkLst>
        </pc:picChg>
      </pc:sldChg>
      <pc:sldChg chg="addSp modSp add mod">
        <pc:chgData name="ALEXANDRE" userId="734048d45b8f99b5" providerId="LiveId" clId="{0B31D23F-2988-4263-80FF-FF6D2C57A79C}" dt="2021-04-16T11:39:39.571" v="1882" actId="1076"/>
        <pc:sldMkLst>
          <pc:docMk/>
          <pc:sldMk cId="1927451918" sldId="795"/>
        </pc:sldMkLst>
        <pc:spChg chg="mod">
          <ac:chgData name="ALEXANDRE" userId="734048d45b8f99b5" providerId="LiveId" clId="{0B31D23F-2988-4263-80FF-FF6D2C57A79C}" dt="2021-04-16T11:39:37.746" v="1881" actId="1076"/>
          <ac:spMkLst>
            <pc:docMk/>
            <pc:sldMk cId="1927451918" sldId="795"/>
            <ac:spMk id="2" creationId="{CF97DE3B-8FBF-4A59-9397-CB15B914A778}"/>
          </ac:spMkLst>
        </pc:spChg>
        <pc:spChg chg="mod">
          <ac:chgData name="ALEXANDRE" userId="734048d45b8f99b5" providerId="LiveId" clId="{0B31D23F-2988-4263-80FF-FF6D2C57A79C}" dt="2021-04-16T11:39:39.571" v="1882" actId="1076"/>
          <ac:spMkLst>
            <pc:docMk/>
            <pc:sldMk cId="1927451918" sldId="795"/>
            <ac:spMk id="3" creationId="{6BBB3B47-3395-4A48-AB46-538967EA035F}"/>
          </ac:spMkLst>
        </pc:spChg>
        <pc:picChg chg="add mod">
          <ac:chgData name="ALEXANDRE" userId="734048d45b8f99b5" providerId="LiveId" clId="{0B31D23F-2988-4263-80FF-FF6D2C57A79C}" dt="2021-04-16T11:39:34.535" v="1880" actId="14100"/>
          <ac:picMkLst>
            <pc:docMk/>
            <pc:sldMk cId="1927451918" sldId="795"/>
            <ac:picMk id="8194" creationId="{334DC183-C9F5-42C5-BA05-1D99FDCCA485}"/>
          </ac:picMkLst>
        </pc:picChg>
      </pc:sldChg>
      <pc:sldChg chg="add">
        <pc:chgData name="ALEXANDRE" userId="734048d45b8f99b5" providerId="LiveId" clId="{0B31D23F-2988-4263-80FF-FF6D2C57A79C}" dt="2021-04-16T11:40:36.073" v="1883"/>
        <pc:sldMkLst>
          <pc:docMk/>
          <pc:sldMk cId="1232539779" sldId="796"/>
        </pc:sldMkLst>
      </pc:sldChg>
      <pc:sldChg chg="addSp delSp modSp add mod">
        <pc:chgData name="ALEXANDRE" userId="734048d45b8f99b5" providerId="LiveId" clId="{0B31D23F-2988-4263-80FF-FF6D2C57A79C}" dt="2021-04-20T18:22:32.119" v="1894" actId="14100"/>
        <pc:sldMkLst>
          <pc:docMk/>
          <pc:sldMk cId="798210439" sldId="797"/>
        </pc:sldMkLst>
        <pc:spChg chg="add mod">
          <ac:chgData name="ALEXANDRE" userId="734048d45b8f99b5" providerId="LiveId" clId="{0B31D23F-2988-4263-80FF-FF6D2C57A79C}" dt="2021-04-20T18:22:05.734" v="1890" actId="1076"/>
          <ac:spMkLst>
            <pc:docMk/>
            <pc:sldMk cId="798210439" sldId="797"/>
            <ac:spMk id="5" creationId="{998ABD2C-1687-45E5-888B-087BBCADFFC7}"/>
          </ac:spMkLst>
        </pc:spChg>
        <pc:picChg chg="add mod">
          <ac:chgData name="ALEXANDRE" userId="734048d45b8f99b5" providerId="LiveId" clId="{0B31D23F-2988-4263-80FF-FF6D2C57A79C}" dt="2021-04-20T18:22:32.119" v="1894" actId="14100"/>
          <ac:picMkLst>
            <pc:docMk/>
            <pc:sldMk cId="798210439" sldId="797"/>
            <ac:picMk id="6" creationId="{DA7AAECE-0C99-4697-9286-C3E0567177A6}"/>
          </ac:picMkLst>
        </pc:picChg>
        <pc:picChg chg="del">
          <ac:chgData name="ALEXANDRE" userId="734048d45b8f99b5" providerId="LiveId" clId="{0B31D23F-2988-4263-80FF-FF6D2C57A79C}" dt="2021-04-20T18:22:02.347" v="1888" actId="478"/>
          <ac:picMkLst>
            <pc:docMk/>
            <pc:sldMk cId="798210439" sldId="797"/>
            <ac:picMk id="9" creationId="{A8E770AC-A23C-4EF7-9374-0AF6722AD211}"/>
          </ac:picMkLst>
        </pc:picChg>
      </pc:sldChg>
      <pc:sldChg chg="addSp delSp modSp new mod">
        <pc:chgData name="ALEXANDRE" userId="734048d45b8f99b5" providerId="LiveId" clId="{0B31D23F-2988-4263-80FF-FF6D2C57A79C}" dt="2021-04-20T18:25:25.103" v="1978" actId="1076"/>
        <pc:sldMkLst>
          <pc:docMk/>
          <pc:sldMk cId="131298045" sldId="798"/>
        </pc:sldMkLst>
        <pc:spChg chg="mod">
          <ac:chgData name="ALEXANDRE" userId="734048d45b8f99b5" providerId="LiveId" clId="{0B31D23F-2988-4263-80FF-FF6D2C57A79C}" dt="2021-04-20T18:25:25.103" v="1978" actId="1076"/>
          <ac:spMkLst>
            <pc:docMk/>
            <pc:sldMk cId="131298045" sldId="798"/>
            <ac:spMk id="2" creationId="{8A33490F-02ED-480C-BE32-1EB050D73583}"/>
          </ac:spMkLst>
        </pc:spChg>
        <pc:spChg chg="del">
          <ac:chgData name="ALEXANDRE" userId="734048d45b8f99b5" providerId="LiveId" clId="{0B31D23F-2988-4263-80FF-FF6D2C57A79C}" dt="2021-04-20T18:24:37.876" v="1943" actId="478"/>
          <ac:spMkLst>
            <pc:docMk/>
            <pc:sldMk cId="131298045" sldId="798"/>
            <ac:spMk id="3" creationId="{21A645C0-BEA8-4B82-B8F0-FAFA9BAE94AA}"/>
          </ac:spMkLst>
        </pc:spChg>
        <pc:picChg chg="add mod">
          <ac:chgData name="ALEXANDRE" userId="734048d45b8f99b5" providerId="LiveId" clId="{0B31D23F-2988-4263-80FF-FF6D2C57A79C}" dt="2021-04-20T18:25:19.564" v="1975" actId="1076"/>
          <ac:picMkLst>
            <pc:docMk/>
            <pc:sldMk cId="131298045" sldId="798"/>
            <ac:picMk id="5" creationId="{2C1F6E24-904B-4F67-80BC-329755F43BF1}"/>
          </ac:picMkLst>
        </pc:picChg>
      </pc:sldChg>
      <pc:sldChg chg="addSp delSp modSp add mod modClrScheme chgLayout">
        <pc:chgData name="ALEXANDRE" userId="734048d45b8f99b5" providerId="LiveId" clId="{0B31D23F-2988-4263-80FF-FF6D2C57A79C}" dt="2021-04-20T18:26:02.195" v="2013" actId="403"/>
        <pc:sldMkLst>
          <pc:docMk/>
          <pc:sldMk cId="2396151797" sldId="799"/>
        </pc:sldMkLst>
        <pc:spChg chg="mod ord">
          <ac:chgData name="ALEXANDRE" userId="734048d45b8f99b5" providerId="LiveId" clId="{0B31D23F-2988-4263-80FF-FF6D2C57A79C}" dt="2021-04-20T18:25:37.618" v="2001" actId="20577"/>
          <ac:spMkLst>
            <pc:docMk/>
            <pc:sldMk cId="2396151797" sldId="799"/>
            <ac:spMk id="2" creationId="{8A33490F-02ED-480C-BE32-1EB050D73583}"/>
          </ac:spMkLst>
        </pc:spChg>
        <pc:spChg chg="add del mod ord">
          <ac:chgData name="ALEXANDRE" userId="734048d45b8f99b5" providerId="LiveId" clId="{0B31D23F-2988-4263-80FF-FF6D2C57A79C}" dt="2021-04-20T18:25:31.932" v="1981" actId="700"/>
          <ac:spMkLst>
            <pc:docMk/>
            <pc:sldMk cId="2396151797" sldId="799"/>
            <ac:spMk id="3" creationId="{C274D5FC-9E82-4742-81B9-D3C8B28F5A0C}"/>
          </ac:spMkLst>
        </pc:spChg>
        <pc:spChg chg="add mod ord">
          <ac:chgData name="ALEXANDRE" userId="734048d45b8f99b5" providerId="LiveId" clId="{0B31D23F-2988-4263-80FF-FF6D2C57A79C}" dt="2021-04-20T18:26:02.195" v="2013" actId="403"/>
          <ac:spMkLst>
            <pc:docMk/>
            <pc:sldMk cId="2396151797" sldId="799"/>
            <ac:spMk id="4" creationId="{2B3F4783-438F-420A-9BBB-822683B0F881}"/>
          </ac:spMkLst>
        </pc:spChg>
        <pc:picChg chg="del">
          <ac:chgData name="ALEXANDRE" userId="734048d45b8f99b5" providerId="LiveId" clId="{0B31D23F-2988-4263-80FF-FF6D2C57A79C}" dt="2021-04-20T18:25:27.221" v="1979" actId="478"/>
          <ac:picMkLst>
            <pc:docMk/>
            <pc:sldMk cId="2396151797" sldId="799"/>
            <ac:picMk id="5" creationId="{2C1F6E24-904B-4F67-80BC-329755F43BF1}"/>
          </ac:picMkLst>
        </pc:picChg>
      </pc:sldChg>
      <pc:sldChg chg="modSp add mod ord">
        <pc:chgData name="ALEXANDRE" userId="734048d45b8f99b5" providerId="LiveId" clId="{0B31D23F-2988-4263-80FF-FF6D2C57A79C}" dt="2021-04-20T18:25:08.682" v="1972" actId="20577"/>
        <pc:sldMkLst>
          <pc:docMk/>
          <pc:sldMk cId="1670078133" sldId="800"/>
        </pc:sldMkLst>
        <pc:spChg chg="mod">
          <ac:chgData name="ALEXANDRE" userId="734048d45b8f99b5" providerId="LiveId" clId="{0B31D23F-2988-4263-80FF-FF6D2C57A79C}" dt="2021-04-20T18:25:08.682" v="1972" actId="20577"/>
          <ac:spMkLst>
            <pc:docMk/>
            <pc:sldMk cId="1670078133" sldId="800"/>
            <ac:spMk id="2" creationId="{824990FB-D44C-4AA8-8F98-A841CA3FAA0E}"/>
          </ac:spMkLst>
        </pc:spChg>
      </pc:sldChg>
    </pc:docChg>
  </pc:docChgLst>
  <pc:docChgLst>
    <pc:chgData name="ALEXANDRE" userId="734048d45b8f99b5" providerId="LiveId" clId="{7C37717C-4FD7-4988-95F6-FDED244EA5B2}"/>
    <pc:docChg chg="undo custSel addSld delSld modSld sldOrd">
      <pc:chgData name="ALEXANDRE" userId="734048d45b8f99b5" providerId="LiveId" clId="{7C37717C-4FD7-4988-95F6-FDED244EA5B2}" dt="2021-04-06T17:47:01.991" v="2299" actId="14100"/>
      <pc:docMkLst>
        <pc:docMk/>
      </pc:docMkLst>
      <pc:sldChg chg="del">
        <pc:chgData name="ALEXANDRE" userId="734048d45b8f99b5" providerId="LiveId" clId="{7C37717C-4FD7-4988-95F6-FDED244EA5B2}" dt="2021-04-06T00:20:36.929" v="18" actId="47"/>
        <pc:sldMkLst>
          <pc:docMk/>
          <pc:sldMk cId="0" sldId="263"/>
        </pc:sldMkLst>
      </pc:sldChg>
      <pc:sldChg chg="del">
        <pc:chgData name="ALEXANDRE" userId="734048d45b8f99b5" providerId="LiveId" clId="{7C37717C-4FD7-4988-95F6-FDED244EA5B2}" dt="2021-04-06T00:20:36.929" v="18" actId="47"/>
        <pc:sldMkLst>
          <pc:docMk/>
          <pc:sldMk cId="0" sldId="274"/>
        </pc:sldMkLst>
      </pc:sldChg>
      <pc:sldChg chg="del">
        <pc:chgData name="ALEXANDRE" userId="734048d45b8f99b5" providerId="LiveId" clId="{7C37717C-4FD7-4988-95F6-FDED244EA5B2}" dt="2021-04-06T00:20:36.929" v="18" actId="47"/>
        <pc:sldMkLst>
          <pc:docMk/>
          <pc:sldMk cId="0" sldId="275"/>
        </pc:sldMkLst>
      </pc:sldChg>
      <pc:sldChg chg="del">
        <pc:chgData name="ALEXANDRE" userId="734048d45b8f99b5" providerId="LiveId" clId="{7C37717C-4FD7-4988-95F6-FDED244EA5B2}" dt="2021-04-06T00:20:36.929" v="18" actId="47"/>
        <pc:sldMkLst>
          <pc:docMk/>
          <pc:sldMk cId="0" sldId="276"/>
        </pc:sldMkLst>
      </pc:sldChg>
      <pc:sldChg chg="del">
        <pc:chgData name="ALEXANDRE" userId="734048d45b8f99b5" providerId="LiveId" clId="{7C37717C-4FD7-4988-95F6-FDED244EA5B2}" dt="2021-04-06T00:20:31.191" v="17" actId="47"/>
        <pc:sldMkLst>
          <pc:docMk/>
          <pc:sldMk cId="3644663675" sldId="715"/>
        </pc:sldMkLst>
      </pc:sldChg>
      <pc:sldChg chg="addSp modSp mod">
        <pc:chgData name="ALEXANDRE" userId="734048d45b8f99b5" providerId="LiveId" clId="{7C37717C-4FD7-4988-95F6-FDED244EA5B2}" dt="2021-04-06T11:03:39.455" v="1178" actId="20577"/>
        <pc:sldMkLst>
          <pc:docMk/>
          <pc:sldMk cId="859837025" sldId="716"/>
        </pc:sldMkLst>
        <pc:spChg chg="mod">
          <ac:chgData name="ALEXANDRE" userId="734048d45b8f99b5" providerId="LiveId" clId="{7C37717C-4FD7-4988-95F6-FDED244EA5B2}" dt="2021-04-06T00:21:45.386" v="38" actId="1076"/>
          <ac:spMkLst>
            <pc:docMk/>
            <pc:sldMk cId="859837025" sldId="716"/>
            <ac:spMk id="2" creationId="{10082F9C-D14C-4D0E-909E-B217BE6C2514}"/>
          </ac:spMkLst>
        </pc:spChg>
        <pc:spChg chg="mod">
          <ac:chgData name="ALEXANDRE" userId="734048d45b8f99b5" providerId="LiveId" clId="{7C37717C-4FD7-4988-95F6-FDED244EA5B2}" dt="2021-04-06T11:03:39.455" v="1178" actId="20577"/>
          <ac:spMkLst>
            <pc:docMk/>
            <pc:sldMk cId="859837025" sldId="716"/>
            <ac:spMk id="3" creationId="{2D4C1F5B-1C4B-4A3E-9A52-78E44BEB9DCB}"/>
          </ac:spMkLst>
        </pc:spChg>
        <pc:picChg chg="add mod">
          <ac:chgData name="ALEXANDRE" userId="734048d45b8f99b5" providerId="LiveId" clId="{7C37717C-4FD7-4988-95F6-FDED244EA5B2}" dt="2021-04-06T00:22:09.614" v="42" actId="1076"/>
          <ac:picMkLst>
            <pc:docMk/>
            <pc:sldMk cId="859837025" sldId="716"/>
            <ac:picMk id="1026" creationId="{B1D28C20-74CF-4386-B51F-E7E978B0C675}"/>
          </ac:picMkLst>
        </pc:picChg>
      </pc:sldChg>
      <pc:sldChg chg="del">
        <pc:chgData name="ALEXANDRE" userId="734048d45b8f99b5" providerId="LiveId" clId="{7C37717C-4FD7-4988-95F6-FDED244EA5B2}" dt="2021-04-06T00:20:36.929" v="18" actId="47"/>
        <pc:sldMkLst>
          <pc:docMk/>
          <pc:sldMk cId="2087818354" sldId="717"/>
        </pc:sldMkLst>
      </pc:sldChg>
      <pc:sldChg chg="del">
        <pc:chgData name="ALEXANDRE" userId="734048d45b8f99b5" providerId="LiveId" clId="{7C37717C-4FD7-4988-95F6-FDED244EA5B2}" dt="2021-04-06T00:20:36.929" v="18" actId="47"/>
        <pc:sldMkLst>
          <pc:docMk/>
          <pc:sldMk cId="2126178440" sldId="718"/>
        </pc:sldMkLst>
      </pc:sldChg>
      <pc:sldChg chg="del">
        <pc:chgData name="ALEXANDRE" userId="734048d45b8f99b5" providerId="LiveId" clId="{7C37717C-4FD7-4988-95F6-FDED244EA5B2}" dt="2021-04-06T00:20:36.929" v="18" actId="47"/>
        <pc:sldMkLst>
          <pc:docMk/>
          <pc:sldMk cId="427138349" sldId="719"/>
        </pc:sldMkLst>
      </pc:sldChg>
      <pc:sldChg chg="del">
        <pc:chgData name="ALEXANDRE" userId="734048d45b8f99b5" providerId="LiveId" clId="{7C37717C-4FD7-4988-95F6-FDED244EA5B2}" dt="2021-04-06T00:20:36.929" v="18" actId="47"/>
        <pc:sldMkLst>
          <pc:docMk/>
          <pc:sldMk cId="381897879" sldId="720"/>
        </pc:sldMkLst>
      </pc:sldChg>
      <pc:sldChg chg="del">
        <pc:chgData name="ALEXANDRE" userId="734048d45b8f99b5" providerId="LiveId" clId="{7C37717C-4FD7-4988-95F6-FDED244EA5B2}" dt="2021-04-06T00:20:36.929" v="18" actId="47"/>
        <pc:sldMkLst>
          <pc:docMk/>
          <pc:sldMk cId="1825109922" sldId="721"/>
        </pc:sldMkLst>
      </pc:sldChg>
      <pc:sldChg chg="del">
        <pc:chgData name="ALEXANDRE" userId="734048d45b8f99b5" providerId="LiveId" clId="{7C37717C-4FD7-4988-95F6-FDED244EA5B2}" dt="2021-04-06T00:20:36.929" v="18" actId="47"/>
        <pc:sldMkLst>
          <pc:docMk/>
          <pc:sldMk cId="835446947" sldId="722"/>
        </pc:sldMkLst>
      </pc:sldChg>
      <pc:sldChg chg="del">
        <pc:chgData name="ALEXANDRE" userId="734048d45b8f99b5" providerId="LiveId" clId="{7C37717C-4FD7-4988-95F6-FDED244EA5B2}" dt="2021-04-06T00:20:36.929" v="18" actId="47"/>
        <pc:sldMkLst>
          <pc:docMk/>
          <pc:sldMk cId="1216764747" sldId="725"/>
        </pc:sldMkLst>
      </pc:sldChg>
      <pc:sldChg chg="del">
        <pc:chgData name="ALEXANDRE" userId="734048d45b8f99b5" providerId="LiveId" clId="{7C37717C-4FD7-4988-95F6-FDED244EA5B2}" dt="2021-04-06T00:20:36.929" v="18" actId="47"/>
        <pc:sldMkLst>
          <pc:docMk/>
          <pc:sldMk cId="1046976415" sldId="726"/>
        </pc:sldMkLst>
      </pc:sldChg>
      <pc:sldChg chg="del">
        <pc:chgData name="ALEXANDRE" userId="734048d45b8f99b5" providerId="LiveId" clId="{7C37717C-4FD7-4988-95F6-FDED244EA5B2}" dt="2021-04-06T00:20:36.929" v="18" actId="47"/>
        <pc:sldMkLst>
          <pc:docMk/>
          <pc:sldMk cId="504176728" sldId="727"/>
        </pc:sldMkLst>
      </pc:sldChg>
      <pc:sldChg chg="del">
        <pc:chgData name="ALEXANDRE" userId="734048d45b8f99b5" providerId="LiveId" clId="{7C37717C-4FD7-4988-95F6-FDED244EA5B2}" dt="2021-04-06T00:20:36.929" v="18" actId="47"/>
        <pc:sldMkLst>
          <pc:docMk/>
          <pc:sldMk cId="2963094558" sldId="728"/>
        </pc:sldMkLst>
      </pc:sldChg>
      <pc:sldChg chg="del">
        <pc:chgData name="ALEXANDRE" userId="734048d45b8f99b5" providerId="LiveId" clId="{7C37717C-4FD7-4988-95F6-FDED244EA5B2}" dt="2021-04-06T00:20:36.929" v="18" actId="47"/>
        <pc:sldMkLst>
          <pc:docMk/>
          <pc:sldMk cId="1640664085" sldId="729"/>
        </pc:sldMkLst>
      </pc:sldChg>
      <pc:sldChg chg="del">
        <pc:chgData name="ALEXANDRE" userId="734048d45b8f99b5" providerId="LiveId" clId="{7C37717C-4FD7-4988-95F6-FDED244EA5B2}" dt="2021-04-06T00:20:36.929" v="18" actId="47"/>
        <pc:sldMkLst>
          <pc:docMk/>
          <pc:sldMk cId="2328098944" sldId="730"/>
        </pc:sldMkLst>
      </pc:sldChg>
      <pc:sldChg chg="del">
        <pc:chgData name="ALEXANDRE" userId="734048d45b8f99b5" providerId="LiveId" clId="{7C37717C-4FD7-4988-95F6-FDED244EA5B2}" dt="2021-04-06T00:20:36.929" v="18" actId="47"/>
        <pc:sldMkLst>
          <pc:docMk/>
          <pc:sldMk cId="63921774" sldId="731"/>
        </pc:sldMkLst>
      </pc:sldChg>
      <pc:sldChg chg="del">
        <pc:chgData name="ALEXANDRE" userId="734048d45b8f99b5" providerId="LiveId" clId="{7C37717C-4FD7-4988-95F6-FDED244EA5B2}" dt="2021-04-06T00:20:36.929" v="18" actId="47"/>
        <pc:sldMkLst>
          <pc:docMk/>
          <pc:sldMk cId="4046822958" sldId="732"/>
        </pc:sldMkLst>
      </pc:sldChg>
      <pc:sldChg chg="del">
        <pc:chgData name="ALEXANDRE" userId="734048d45b8f99b5" providerId="LiveId" clId="{7C37717C-4FD7-4988-95F6-FDED244EA5B2}" dt="2021-04-06T00:20:36.929" v="18" actId="47"/>
        <pc:sldMkLst>
          <pc:docMk/>
          <pc:sldMk cId="52256502" sldId="733"/>
        </pc:sldMkLst>
      </pc:sldChg>
      <pc:sldChg chg="del">
        <pc:chgData name="ALEXANDRE" userId="734048d45b8f99b5" providerId="LiveId" clId="{7C37717C-4FD7-4988-95F6-FDED244EA5B2}" dt="2021-04-06T00:20:36.929" v="18" actId="47"/>
        <pc:sldMkLst>
          <pc:docMk/>
          <pc:sldMk cId="3611961767" sldId="737"/>
        </pc:sldMkLst>
      </pc:sldChg>
      <pc:sldChg chg="del">
        <pc:chgData name="ALEXANDRE" userId="734048d45b8f99b5" providerId="LiveId" clId="{7C37717C-4FD7-4988-95F6-FDED244EA5B2}" dt="2021-04-06T00:20:36.929" v="18" actId="47"/>
        <pc:sldMkLst>
          <pc:docMk/>
          <pc:sldMk cId="1485739715" sldId="738"/>
        </pc:sldMkLst>
      </pc:sldChg>
      <pc:sldChg chg="del">
        <pc:chgData name="ALEXANDRE" userId="734048d45b8f99b5" providerId="LiveId" clId="{7C37717C-4FD7-4988-95F6-FDED244EA5B2}" dt="2021-04-06T00:20:36.929" v="18" actId="47"/>
        <pc:sldMkLst>
          <pc:docMk/>
          <pc:sldMk cId="674143089" sldId="739"/>
        </pc:sldMkLst>
      </pc:sldChg>
      <pc:sldChg chg="del">
        <pc:chgData name="ALEXANDRE" userId="734048d45b8f99b5" providerId="LiveId" clId="{7C37717C-4FD7-4988-95F6-FDED244EA5B2}" dt="2021-04-06T00:20:36.929" v="18" actId="47"/>
        <pc:sldMkLst>
          <pc:docMk/>
          <pc:sldMk cId="2441314478" sldId="740"/>
        </pc:sldMkLst>
      </pc:sldChg>
      <pc:sldChg chg="del">
        <pc:chgData name="ALEXANDRE" userId="734048d45b8f99b5" providerId="LiveId" clId="{7C37717C-4FD7-4988-95F6-FDED244EA5B2}" dt="2021-04-06T00:20:36.929" v="18" actId="47"/>
        <pc:sldMkLst>
          <pc:docMk/>
          <pc:sldMk cId="4017455696" sldId="742"/>
        </pc:sldMkLst>
      </pc:sldChg>
      <pc:sldChg chg="modSp mod">
        <pc:chgData name="ALEXANDRE" userId="734048d45b8f99b5" providerId="LiveId" clId="{7C37717C-4FD7-4988-95F6-FDED244EA5B2}" dt="2021-04-06T00:20:26.348" v="16" actId="20577"/>
        <pc:sldMkLst>
          <pc:docMk/>
          <pc:sldMk cId="1028661493" sldId="743"/>
        </pc:sldMkLst>
        <pc:spChg chg="mod">
          <ac:chgData name="ALEXANDRE" userId="734048d45b8f99b5" providerId="LiveId" clId="{7C37717C-4FD7-4988-95F6-FDED244EA5B2}" dt="2021-04-06T00:20:15.795" v="1" actId="20577"/>
          <ac:spMkLst>
            <pc:docMk/>
            <pc:sldMk cId="1028661493" sldId="743"/>
            <ac:spMk id="4" creationId="{10FC7B3D-DECB-6B4A-B36D-F34E590AB03F}"/>
          </ac:spMkLst>
        </pc:spChg>
        <pc:spChg chg="mod">
          <ac:chgData name="ALEXANDRE" userId="734048d45b8f99b5" providerId="LiveId" clId="{7C37717C-4FD7-4988-95F6-FDED244EA5B2}" dt="2021-04-06T00:20:26.348" v="16" actId="20577"/>
          <ac:spMkLst>
            <pc:docMk/>
            <pc:sldMk cId="1028661493" sldId="743"/>
            <ac:spMk id="7" creationId="{9033DC5E-112F-4E31-BEC8-F07E06D15EAD}"/>
          </ac:spMkLst>
        </pc:spChg>
      </pc:sldChg>
      <pc:sldChg chg="modSp add mod">
        <pc:chgData name="ALEXANDRE" userId="734048d45b8f99b5" providerId="LiveId" clId="{7C37717C-4FD7-4988-95F6-FDED244EA5B2}" dt="2021-04-06T11:04:07.705" v="1193" actId="14"/>
        <pc:sldMkLst>
          <pc:docMk/>
          <pc:sldMk cId="1321165930" sldId="744"/>
        </pc:sldMkLst>
        <pc:spChg chg="mod">
          <ac:chgData name="ALEXANDRE" userId="734048d45b8f99b5" providerId="LiveId" clId="{7C37717C-4FD7-4988-95F6-FDED244EA5B2}" dt="2021-04-06T11:04:02.521" v="1191" actId="20577"/>
          <ac:spMkLst>
            <pc:docMk/>
            <pc:sldMk cId="1321165930" sldId="744"/>
            <ac:spMk id="2" creationId="{10082F9C-D14C-4D0E-909E-B217BE6C2514}"/>
          </ac:spMkLst>
        </pc:spChg>
        <pc:spChg chg="mod">
          <ac:chgData name="ALEXANDRE" userId="734048d45b8f99b5" providerId="LiveId" clId="{7C37717C-4FD7-4988-95F6-FDED244EA5B2}" dt="2021-04-06T11:04:07.705" v="1193" actId="14"/>
          <ac:spMkLst>
            <pc:docMk/>
            <pc:sldMk cId="1321165930" sldId="744"/>
            <ac:spMk id="3" creationId="{2D4C1F5B-1C4B-4A3E-9A52-78E44BEB9DCB}"/>
          </ac:spMkLst>
        </pc:spChg>
      </pc:sldChg>
      <pc:sldChg chg="del">
        <pc:chgData name="ALEXANDRE" userId="734048d45b8f99b5" providerId="LiveId" clId="{7C37717C-4FD7-4988-95F6-FDED244EA5B2}" dt="2021-04-06T00:20:36.929" v="18" actId="47"/>
        <pc:sldMkLst>
          <pc:docMk/>
          <pc:sldMk cId="974183136" sldId="745"/>
        </pc:sldMkLst>
      </pc:sldChg>
      <pc:sldChg chg="modSp add mod">
        <pc:chgData name="ALEXANDRE" userId="734048d45b8f99b5" providerId="LiveId" clId="{7C37717C-4FD7-4988-95F6-FDED244EA5B2}" dt="2021-04-06T11:04:12.204" v="1194" actId="1076"/>
        <pc:sldMkLst>
          <pc:docMk/>
          <pc:sldMk cId="1221753025" sldId="745"/>
        </pc:sldMkLst>
        <pc:spChg chg="mod">
          <ac:chgData name="ALEXANDRE" userId="734048d45b8f99b5" providerId="LiveId" clId="{7C37717C-4FD7-4988-95F6-FDED244EA5B2}" dt="2021-04-06T11:04:12.204" v="1194" actId="1076"/>
          <ac:spMkLst>
            <pc:docMk/>
            <pc:sldMk cId="1221753025" sldId="745"/>
            <ac:spMk id="2" creationId="{10082F9C-D14C-4D0E-909E-B217BE6C2514}"/>
          </ac:spMkLst>
        </pc:spChg>
        <pc:spChg chg="mod">
          <ac:chgData name="ALEXANDRE" userId="734048d45b8f99b5" providerId="LiveId" clId="{7C37717C-4FD7-4988-95F6-FDED244EA5B2}" dt="2021-04-06T00:25:45.416" v="283" actId="20577"/>
          <ac:spMkLst>
            <pc:docMk/>
            <pc:sldMk cId="1221753025" sldId="745"/>
            <ac:spMk id="3" creationId="{2D4C1F5B-1C4B-4A3E-9A52-78E44BEB9DCB}"/>
          </ac:spMkLst>
        </pc:spChg>
      </pc:sldChg>
      <pc:sldChg chg="addSp modSp add mod">
        <pc:chgData name="ALEXANDRE" userId="734048d45b8f99b5" providerId="LiveId" clId="{7C37717C-4FD7-4988-95F6-FDED244EA5B2}" dt="2021-04-06T11:04:25.948" v="1210" actId="20577"/>
        <pc:sldMkLst>
          <pc:docMk/>
          <pc:sldMk cId="1218790161" sldId="746"/>
        </pc:sldMkLst>
        <pc:spChg chg="mod">
          <ac:chgData name="ALEXANDRE" userId="734048d45b8f99b5" providerId="LiveId" clId="{7C37717C-4FD7-4988-95F6-FDED244EA5B2}" dt="2021-04-06T11:04:25.948" v="1210" actId="20577"/>
          <ac:spMkLst>
            <pc:docMk/>
            <pc:sldMk cId="1218790161" sldId="746"/>
            <ac:spMk id="2" creationId="{10082F9C-D14C-4D0E-909E-B217BE6C2514}"/>
          </ac:spMkLst>
        </pc:spChg>
        <pc:spChg chg="mod">
          <ac:chgData name="ALEXANDRE" userId="734048d45b8f99b5" providerId="LiveId" clId="{7C37717C-4FD7-4988-95F6-FDED244EA5B2}" dt="2021-04-06T00:33:12.524" v="323" actId="27636"/>
          <ac:spMkLst>
            <pc:docMk/>
            <pc:sldMk cId="1218790161" sldId="746"/>
            <ac:spMk id="3" creationId="{2D4C1F5B-1C4B-4A3E-9A52-78E44BEB9DCB}"/>
          </ac:spMkLst>
        </pc:spChg>
        <pc:spChg chg="add mod">
          <ac:chgData name="ALEXANDRE" userId="734048d45b8f99b5" providerId="LiveId" clId="{7C37717C-4FD7-4988-95F6-FDED244EA5B2}" dt="2021-04-06T00:33:31.761" v="329" actId="1076"/>
          <ac:spMkLst>
            <pc:docMk/>
            <pc:sldMk cId="1218790161" sldId="746"/>
            <ac:spMk id="6" creationId="{41D1FD66-6F79-49A8-9D56-3578F0DA4203}"/>
          </ac:spMkLst>
        </pc:spChg>
      </pc:sldChg>
      <pc:sldChg chg="del">
        <pc:chgData name="ALEXANDRE" userId="734048d45b8f99b5" providerId="LiveId" clId="{7C37717C-4FD7-4988-95F6-FDED244EA5B2}" dt="2021-04-06T00:20:12.576" v="0" actId="47"/>
        <pc:sldMkLst>
          <pc:docMk/>
          <pc:sldMk cId="1930516873" sldId="746"/>
        </pc:sldMkLst>
      </pc:sldChg>
      <pc:sldChg chg="addSp modSp add mod">
        <pc:chgData name="ALEXANDRE" userId="734048d45b8f99b5" providerId="LiveId" clId="{7C37717C-4FD7-4988-95F6-FDED244EA5B2}" dt="2021-04-06T11:05:10.966" v="1236" actId="1076"/>
        <pc:sldMkLst>
          <pc:docMk/>
          <pc:sldMk cId="885353630" sldId="747"/>
        </pc:sldMkLst>
        <pc:spChg chg="mod">
          <ac:chgData name="ALEXANDRE" userId="734048d45b8f99b5" providerId="LiveId" clId="{7C37717C-4FD7-4988-95F6-FDED244EA5B2}" dt="2021-04-06T11:04:51.967" v="1229" actId="1076"/>
          <ac:spMkLst>
            <pc:docMk/>
            <pc:sldMk cId="885353630" sldId="747"/>
            <ac:spMk id="2" creationId="{10082F9C-D14C-4D0E-909E-B217BE6C2514}"/>
          </ac:spMkLst>
        </pc:spChg>
        <pc:spChg chg="mod">
          <ac:chgData name="ALEXANDRE" userId="734048d45b8f99b5" providerId="LiveId" clId="{7C37717C-4FD7-4988-95F6-FDED244EA5B2}" dt="2021-04-06T11:05:10.966" v="1236" actId="1076"/>
          <ac:spMkLst>
            <pc:docMk/>
            <pc:sldMk cId="885353630" sldId="747"/>
            <ac:spMk id="3" creationId="{2D4C1F5B-1C4B-4A3E-9A52-78E44BEB9DCB}"/>
          </ac:spMkLst>
        </pc:spChg>
        <pc:spChg chg="mod">
          <ac:chgData name="ALEXANDRE" userId="734048d45b8f99b5" providerId="LiveId" clId="{7C37717C-4FD7-4988-95F6-FDED244EA5B2}" dt="2021-04-06T11:05:08.436" v="1235" actId="1076"/>
          <ac:spMkLst>
            <pc:docMk/>
            <pc:sldMk cId="885353630" sldId="747"/>
            <ac:spMk id="6" creationId="{41D1FD66-6F79-49A8-9D56-3578F0DA4203}"/>
          </ac:spMkLst>
        </pc:spChg>
        <pc:picChg chg="add mod">
          <ac:chgData name="ALEXANDRE" userId="734048d45b8f99b5" providerId="LiveId" clId="{7C37717C-4FD7-4988-95F6-FDED244EA5B2}" dt="2021-04-06T11:04:43.728" v="1226" actId="1076"/>
          <ac:picMkLst>
            <pc:docMk/>
            <pc:sldMk cId="885353630" sldId="747"/>
            <ac:picMk id="2050" creationId="{B52D9AA1-3E46-47FB-9915-D21B690C2DB3}"/>
          </ac:picMkLst>
        </pc:picChg>
        <pc:picChg chg="add mod">
          <ac:chgData name="ALEXANDRE" userId="734048d45b8f99b5" providerId="LiveId" clId="{7C37717C-4FD7-4988-95F6-FDED244EA5B2}" dt="2021-04-06T11:04:45.327" v="1227" actId="1076"/>
          <ac:picMkLst>
            <pc:docMk/>
            <pc:sldMk cId="885353630" sldId="747"/>
            <ac:picMk id="2052" creationId="{2440D30C-7D8C-4185-8B62-38D2740D500B}"/>
          </ac:picMkLst>
        </pc:picChg>
      </pc:sldChg>
      <pc:sldChg chg="addSp delSp modSp add mod">
        <pc:chgData name="ALEXANDRE" userId="734048d45b8f99b5" providerId="LiveId" clId="{7C37717C-4FD7-4988-95F6-FDED244EA5B2}" dt="2021-04-06T11:05:46.565" v="1262" actId="1076"/>
        <pc:sldMkLst>
          <pc:docMk/>
          <pc:sldMk cId="1443254881" sldId="748"/>
        </pc:sldMkLst>
        <pc:spChg chg="mod">
          <ac:chgData name="ALEXANDRE" userId="734048d45b8f99b5" providerId="LiveId" clId="{7C37717C-4FD7-4988-95F6-FDED244EA5B2}" dt="2021-04-06T11:05:30.599" v="1254" actId="20577"/>
          <ac:spMkLst>
            <pc:docMk/>
            <pc:sldMk cId="1443254881" sldId="748"/>
            <ac:spMk id="2" creationId="{10082F9C-D14C-4D0E-909E-B217BE6C2514}"/>
          </ac:spMkLst>
        </pc:spChg>
        <pc:spChg chg="del mod">
          <ac:chgData name="ALEXANDRE" userId="734048d45b8f99b5" providerId="LiveId" clId="{7C37717C-4FD7-4988-95F6-FDED244EA5B2}" dt="2021-04-06T11:05:37.312" v="1257" actId="478"/>
          <ac:spMkLst>
            <pc:docMk/>
            <pc:sldMk cId="1443254881" sldId="748"/>
            <ac:spMk id="3" creationId="{2D4C1F5B-1C4B-4A3E-9A52-78E44BEB9DCB}"/>
          </ac:spMkLst>
        </pc:spChg>
        <pc:spChg chg="del">
          <ac:chgData name="ALEXANDRE" userId="734048d45b8f99b5" providerId="LiveId" clId="{7C37717C-4FD7-4988-95F6-FDED244EA5B2}" dt="2021-04-06T00:44:11.431" v="484" actId="478"/>
          <ac:spMkLst>
            <pc:docMk/>
            <pc:sldMk cId="1443254881" sldId="748"/>
            <ac:spMk id="6" creationId="{41D1FD66-6F79-49A8-9D56-3578F0DA4203}"/>
          </ac:spMkLst>
        </pc:spChg>
        <pc:spChg chg="add del mod">
          <ac:chgData name="ALEXANDRE" userId="734048d45b8f99b5" providerId="LiveId" clId="{7C37717C-4FD7-4988-95F6-FDED244EA5B2}" dt="2021-04-06T11:05:39.610" v="1258" actId="478"/>
          <ac:spMkLst>
            <pc:docMk/>
            <pc:sldMk cId="1443254881" sldId="748"/>
            <ac:spMk id="6" creationId="{B4F850F8-DEAD-46B9-9FF6-34DC87D25F46}"/>
          </ac:spMkLst>
        </pc:spChg>
        <pc:picChg chg="add del mod">
          <ac:chgData name="ALEXANDRE" userId="734048d45b8f99b5" providerId="LiveId" clId="{7C37717C-4FD7-4988-95F6-FDED244EA5B2}" dt="2021-04-06T11:05:32.627" v="1255" actId="478"/>
          <ac:picMkLst>
            <pc:docMk/>
            <pc:sldMk cId="1443254881" sldId="748"/>
            <ac:picMk id="5" creationId="{BEE9F808-3CEC-4CD7-A5FB-25BFDD060F80}"/>
          </ac:picMkLst>
        </pc:picChg>
        <pc:picChg chg="add mod">
          <ac:chgData name="ALEXANDRE" userId="734048d45b8f99b5" providerId="LiveId" clId="{7C37717C-4FD7-4988-95F6-FDED244EA5B2}" dt="2021-04-06T11:05:46.565" v="1262" actId="1076"/>
          <ac:picMkLst>
            <pc:docMk/>
            <pc:sldMk cId="1443254881" sldId="748"/>
            <ac:picMk id="7" creationId="{3B611FAB-5952-43A7-B9B1-DCEE74177BCB}"/>
          </ac:picMkLst>
        </pc:picChg>
        <pc:picChg chg="mod">
          <ac:chgData name="ALEXANDRE" userId="734048d45b8f99b5" providerId="LiveId" clId="{7C37717C-4FD7-4988-95F6-FDED244EA5B2}" dt="2021-04-06T11:05:34.760" v="1256" actId="1076"/>
          <ac:picMkLst>
            <pc:docMk/>
            <pc:sldMk cId="1443254881" sldId="748"/>
            <ac:picMk id="1026" creationId="{B1D28C20-74CF-4386-B51F-E7E978B0C675}"/>
          </ac:picMkLst>
        </pc:picChg>
        <pc:picChg chg="del">
          <ac:chgData name="ALEXANDRE" userId="734048d45b8f99b5" providerId="LiveId" clId="{7C37717C-4FD7-4988-95F6-FDED244EA5B2}" dt="2021-04-06T00:44:09.044" v="483" actId="478"/>
          <ac:picMkLst>
            <pc:docMk/>
            <pc:sldMk cId="1443254881" sldId="748"/>
            <ac:picMk id="2050" creationId="{B52D9AA1-3E46-47FB-9915-D21B690C2DB3}"/>
          </ac:picMkLst>
        </pc:picChg>
        <pc:picChg chg="del">
          <ac:chgData name="ALEXANDRE" userId="734048d45b8f99b5" providerId="LiveId" clId="{7C37717C-4FD7-4988-95F6-FDED244EA5B2}" dt="2021-04-06T00:44:09.044" v="483" actId="478"/>
          <ac:picMkLst>
            <pc:docMk/>
            <pc:sldMk cId="1443254881" sldId="748"/>
            <ac:picMk id="2052" creationId="{2440D30C-7D8C-4185-8B62-38D2740D500B}"/>
          </ac:picMkLst>
        </pc:picChg>
      </pc:sldChg>
      <pc:sldChg chg="addSp delSp modSp add mod">
        <pc:chgData name="ALEXANDRE" userId="734048d45b8f99b5" providerId="LiveId" clId="{7C37717C-4FD7-4988-95F6-FDED244EA5B2}" dt="2021-04-06T11:42:15.826" v="1931" actId="403"/>
        <pc:sldMkLst>
          <pc:docMk/>
          <pc:sldMk cId="1485776666" sldId="749"/>
        </pc:sldMkLst>
        <pc:spChg chg="mod">
          <ac:chgData name="ALEXANDRE" userId="734048d45b8f99b5" providerId="LiveId" clId="{7C37717C-4FD7-4988-95F6-FDED244EA5B2}" dt="2021-04-06T00:49:08.476" v="540" actId="1076"/>
          <ac:spMkLst>
            <pc:docMk/>
            <pc:sldMk cId="1485776666" sldId="749"/>
            <ac:spMk id="2" creationId="{10082F9C-D14C-4D0E-909E-B217BE6C2514}"/>
          </ac:spMkLst>
        </pc:spChg>
        <pc:spChg chg="mod">
          <ac:chgData name="ALEXANDRE" userId="734048d45b8f99b5" providerId="LiveId" clId="{7C37717C-4FD7-4988-95F6-FDED244EA5B2}" dt="2021-04-06T11:42:15.826" v="1931" actId="403"/>
          <ac:spMkLst>
            <pc:docMk/>
            <pc:sldMk cId="1485776666" sldId="749"/>
            <ac:spMk id="3" creationId="{2D4C1F5B-1C4B-4A3E-9A52-78E44BEB9DCB}"/>
          </ac:spMkLst>
        </pc:spChg>
        <pc:spChg chg="add del mod">
          <ac:chgData name="ALEXANDRE" userId="734048d45b8f99b5" providerId="LiveId" clId="{7C37717C-4FD7-4988-95F6-FDED244EA5B2}" dt="2021-04-06T00:51:46.360" v="570" actId="478"/>
          <ac:spMkLst>
            <pc:docMk/>
            <pc:sldMk cId="1485776666" sldId="749"/>
            <ac:spMk id="10" creationId="{B6A5B957-2F7D-41ED-9B7E-64B02FF7C316}"/>
          </ac:spMkLst>
        </pc:spChg>
        <pc:picChg chg="del">
          <ac:chgData name="ALEXANDRE" userId="734048d45b8f99b5" providerId="LiveId" clId="{7C37717C-4FD7-4988-95F6-FDED244EA5B2}" dt="2021-04-06T00:48:56.232" v="524" actId="478"/>
          <ac:picMkLst>
            <pc:docMk/>
            <pc:sldMk cId="1485776666" sldId="749"/>
            <ac:picMk id="5" creationId="{BEE9F808-3CEC-4CD7-A5FB-25BFDD060F80}"/>
          </ac:picMkLst>
        </pc:picChg>
        <pc:picChg chg="add del mod">
          <ac:chgData name="ALEXANDRE" userId="734048d45b8f99b5" providerId="LiveId" clId="{7C37717C-4FD7-4988-95F6-FDED244EA5B2}" dt="2021-04-06T00:51:46.360" v="570" actId="478"/>
          <ac:picMkLst>
            <pc:docMk/>
            <pc:sldMk cId="1485776666" sldId="749"/>
            <ac:picMk id="6" creationId="{1785969C-EFD0-404D-B069-8EA2D9BC0A9F}"/>
          </ac:picMkLst>
        </pc:picChg>
        <pc:picChg chg="mod">
          <ac:chgData name="ALEXANDRE" userId="734048d45b8f99b5" providerId="LiveId" clId="{7C37717C-4FD7-4988-95F6-FDED244EA5B2}" dt="2021-04-06T00:49:12.340" v="541" actId="1076"/>
          <ac:picMkLst>
            <pc:docMk/>
            <pc:sldMk cId="1485776666" sldId="749"/>
            <ac:picMk id="1026" creationId="{B1D28C20-74CF-4386-B51F-E7E978B0C675}"/>
          </ac:picMkLst>
        </pc:picChg>
        <pc:picChg chg="add del mod">
          <ac:chgData name="ALEXANDRE" userId="734048d45b8f99b5" providerId="LiveId" clId="{7C37717C-4FD7-4988-95F6-FDED244EA5B2}" dt="2021-04-06T00:50:22.574" v="551" actId="478"/>
          <ac:picMkLst>
            <pc:docMk/>
            <pc:sldMk cId="1485776666" sldId="749"/>
            <ac:picMk id="3074" creationId="{DBE7213E-1F28-422E-B599-C1D82877CDC4}"/>
          </ac:picMkLst>
        </pc:picChg>
        <pc:picChg chg="add mod">
          <ac:chgData name="ALEXANDRE" userId="734048d45b8f99b5" providerId="LiveId" clId="{7C37717C-4FD7-4988-95F6-FDED244EA5B2}" dt="2021-04-06T00:53:46.677" v="579" actId="1076"/>
          <ac:picMkLst>
            <pc:docMk/>
            <pc:sldMk cId="1485776666" sldId="749"/>
            <ac:picMk id="3076" creationId="{65BFEAA9-FC0E-42B8-B2D8-153A505BBB98}"/>
          </ac:picMkLst>
        </pc:picChg>
      </pc:sldChg>
      <pc:sldChg chg="addSp delSp modSp add mod">
        <pc:chgData name="ALEXANDRE" userId="734048d45b8f99b5" providerId="LiveId" clId="{7C37717C-4FD7-4988-95F6-FDED244EA5B2}" dt="2021-04-06T11:42:41.678" v="1937" actId="1076"/>
        <pc:sldMkLst>
          <pc:docMk/>
          <pc:sldMk cId="4158406737" sldId="750"/>
        </pc:sldMkLst>
        <pc:spChg chg="del">
          <ac:chgData name="ALEXANDRE" userId="734048d45b8f99b5" providerId="LiveId" clId="{7C37717C-4FD7-4988-95F6-FDED244EA5B2}" dt="2021-04-06T00:50:43.128" v="555" actId="478"/>
          <ac:spMkLst>
            <pc:docMk/>
            <pc:sldMk cId="4158406737" sldId="750"/>
            <ac:spMk id="3" creationId="{2D4C1F5B-1C4B-4A3E-9A52-78E44BEB9DCB}"/>
          </ac:spMkLst>
        </pc:spChg>
        <pc:spChg chg="add del mod">
          <ac:chgData name="ALEXANDRE" userId="734048d45b8f99b5" providerId="LiveId" clId="{7C37717C-4FD7-4988-95F6-FDED244EA5B2}" dt="2021-04-06T00:50:49.325" v="556" actId="478"/>
          <ac:spMkLst>
            <pc:docMk/>
            <pc:sldMk cId="4158406737" sldId="750"/>
            <ac:spMk id="5" creationId="{B1276038-066E-4663-B1DC-4A8E7ABE4331}"/>
          </ac:spMkLst>
        </pc:spChg>
        <pc:spChg chg="mod">
          <ac:chgData name="ALEXANDRE" userId="734048d45b8f99b5" providerId="LiveId" clId="{7C37717C-4FD7-4988-95F6-FDED244EA5B2}" dt="2021-04-06T11:42:41.678" v="1937" actId="1076"/>
          <ac:spMkLst>
            <pc:docMk/>
            <pc:sldMk cId="4158406737" sldId="750"/>
            <ac:spMk id="10" creationId="{B6A5B957-2F7D-41ED-9B7E-64B02FF7C316}"/>
          </ac:spMkLst>
        </pc:spChg>
        <pc:picChg chg="mod">
          <ac:chgData name="ALEXANDRE" userId="734048d45b8f99b5" providerId="LiveId" clId="{7C37717C-4FD7-4988-95F6-FDED244EA5B2}" dt="2021-04-06T11:42:30.923" v="1934" actId="1076"/>
          <ac:picMkLst>
            <pc:docMk/>
            <pc:sldMk cId="4158406737" sldId="750"/>
            <ac:picMk id="6" creationId="{1785969C-EFD0-404D-B069-8EA2D9BC0A9F}"/>
          </ac:picMkLst>
        </pc:picChg>
        <pc:picChg chg="mod">
          <ac:chgData name="ALEXANDRE" userId="734048d45b8f99b5" providerId="LiveId" clId="{7C37717C-4FD7-4988-95F6-FDED244EA5B2}" dt="2021-04-06T11:42:28.978" v="1933" actId="14100"/>
          <ac:picMkLst>
            <pc:docMk/>
            <pc:sldMk cId="4158406737" sldId="750"/>
            <ac:picMk id="1026" creationId="{B1D28C20-74CF-4386-B51F-E7E978B0C675}"/>
          </ac:picMkLst>
        </pc:picChg>
      </pc:sldChg>
      <pc:sldChg chg="addSp delSp modSp add mod chgLayout">
        <pc:chgData name="ALEXANDRE" userId="734048d45b8f99b5" providerId="LiveId" clId="{7C37717C-4FD7-4988-95F6-FDED244EA5B2}" dt="2021-04-06T11:43:09.899" v="1948" actId="1076"/>
        <pc:sldMkLst>
          <pc:docMk/>
          <pc:sldMk cId="3824413338" sldId="751"/>
        </pc:sldMkLst>
        <pc:spChg chg="mod ord">
          <ac:chgData name="ALEXANDRE" userId="734048d45b8f99b5" providerId="LiveId" clId="{7C37717C-4FD7-4988-95F6-FDED244EA5B2}" dt="2021-04-06T11:42:49.063" v="1939" actId="403"/>
          <ac:spMkLst>
            <pc:docMk/>
            <pc:sldMk cId="3824413338" sldId="751"/>
            <ac:spMk id="2" creationId="{10082F9C-D14C-4D0E-909E-B217BE6C2514}"/>
          </ac:spMkLst>
        </pc:spChg>
        <pc:spChg chg="add mod ord">
          <ac:chgData name="ALEXANDRE" userId="734048d45b8f99b5" providerId="LiveId" clId="{7C37717C-4FD7-4988-95F6-FDED244EA5B2}" dt="2021-04-06T11:43:02.725" v="1947" actId="27636"/>
          <ac:spMkLst>
            <pc:docMk/>
            <pc:sldMk cId="3824413338" sldId="751"/>
            <ac:spMk id="3" creationId="{07E0995F-14E1-4A13-A538-53E5BCF06983}"/>
          </ac:spMkLst>
        </pc:spChg>
        <pc:spChg chg="del">
          <ac:chgData name="ALEXANDRE" userId="734048d45b8f99b5" providerId="LiveId" clId="{7C37717C-4FD7-4988-95F6-FDED244EA5B2}" dt="2021-04-06T00:55:22.352" v="599" actId="478"/>
          <ac:spMkLst>
            <pc:docMk/>
            <pc:sldMk cId="3824413338" sldId="751"/>
            <ac:spMk id="10" creationId="{B6A5B957-2F7D-41ED-9B7E-64B02FF7C316}"/>
          </ac:spMkLst>
        </pc:spChg>
        <pc:picChg chg="add mod">
          <ac:chgData name="ALEXANDRE" userId="734048d45b8f99b5" providerId="LiveId" clId="{7C37717C-4FD7-4988-95F6-FDED244EA5B2}" dt="2021-04-06T11:43:09.899" v="1948" actId="1076"/>
          <ac:picMkLst>
            <pc:docMk/>
            <pc:sldMk cId="3824413338" sldId="751"/>
            <ac:picMk id="5" creationId="{692ECA37-109A-4D95-9CFE-F7E9C64DA983}"/>
          </ac:picMkLst>
        </pc:picChg>
        <pc:picChg chg="del">
          <ac:chgData name="ALEXANDRE" userId="734048d45b8f99b5" providerId="LiveId" clId="{7C37717C-4FD7-4988-95F6-FDED244EA5B2}" dt="2021-04-06T00:54:52.451" v="598" actId="478"/>
          <ac:picMkLst>
            <pc:docMk/>
            <pc:sldMk cId="3824413338" sldId="751"/>
            <ac:picMk id="6" creationId="{1785969C-EFD0-404D-B069-8EA2D9BC0A9F}"/>
          </ac:picMkLst>
        </pc:picChg>
        <pc:picChg chg="mod">
          <ac:chgData name="ALEXANDRE" userId="734048d45b8f99b5" providerId="LiveId" clId="{7C37717C-4FD7-4988-95F6-FDED244EA5B2}" dt="2021-04-06T11:42:51.346" v="1940" actId="14100"/>
          <ac:picMkLst>
            <pc:docMk/>
            <pc:sldMk cId="3824413338" sldId="751"/>
            <ac:picMk id="1026" creationId="{B1D28C20-74CF-4386-B51F-E7E978B0C675}"/>
          </ac:picMkLst>
        </pc:picChg>
      </pc:sldChg>
      <pc:sldChg chg="delSp modSp add del mod">
        <pc:chgData name="ALEXANDRE" userId="734048d45b8f99b5" providerId="LiveId" clId="{7C37717C-4FD7-4988-95F6-FDED244EA5B2}" dt="2021-04-06T00:59:16.971" v="753" actId="47"/>
        <pc:sldMkLst>
          <pc:docMk/>
          <pc:sldMk cId="2274156323" sldId="752"/>
        </pc:sldMkLst>
        <pc:spChg chg="mod">
          <ac:chgData name="ALEXANDRE" userId="734048d45b8f99b5" providerId="LiveId" clId="{7C37717C-4FD7-4988-95F6-FDED244EA5B2}" dt="2021-04-06T00:58:58.581" v="744" actId="21"/>
          <ac:spMkLst>
            <pc:docMk/>
            <pc:sldMk cId="2274156323" sldId="752"/>
            <ac:spMk id="3" creationId="{07E0995F-14E1-4A13-A538-53E5BCF06983}"/>
          </ac:spMkLst>
        </pc:spChg>
        <pc:picChg chg="del">
          <ac:chgData name="ALEXANDRE" userId="734048d45b8f99b5" providerId="LiveId" clId="{7C37717C-4FD7-4988-95F6-FDED244EA5B2}" dt="2021-04-06T00:58:30.220" v="742" actId="478"/>
          <ac:picMkLst>
            <pc:docMk/>
            <pc:sldMk cId="2274156323" sldId="752"/>
            <ac:picMk id="5" creationId="{692ECA37-109A-4D95-9CFE-F7E9C64DA983}"/>
          </ac:picMkLst>
        </pc:picChg>
      </pc:sldChg>
      <pc:sldChg chg="addSp delSp modSp add mod ord chgLayout">
        <pc:chgData name="ALEXANDRE" userId="734048d45b8f99b5" providerId="LiveId" clId="{7C37717C-4FD7-4988-95F6-FDED244EA5B2}" dt="2021-04-06T11:51:20.211" v="2151" actId="115"/>
        <pc:sldMkLst>
          <pc:docMk/>
          <pc:sldMk cId="2646069796" sldId="752"/>
        </pc:sldMkLst>
        <pc:spChg chg="mod ord">
          <ac:chgData name="ALEXANDRE" userId="734048d45b8f99b5" providerId="LiveId" clId="{7C37717C-4FD7-4988-95F6-FDED244EA5B2}" dt="2021-04-06T11:51:02.466" v="2128" actId="20577"/>
          <ac:spMkLst>
            <pc:docMk/>
            <pc:sldMk cId="2646069796" sldId="752"/>
            <ac:spMk id="2" creationId="{10082F9C-D14C-4D0E-909E-B217BE6C2514}"/>
          </ac:spMkLst>
        </pc:spChg>
        <pc:spChg chg="del">
          <ac:chgData name="ALEXANDRE" userId="734048d45b8f99b5" providerId="LiveId" clId="{7C37717C-4FD7-4988-95F6-FDED244EA5B2}" dt="2021-04-06T01:04:17.384" v="772" actId="478"/>
          <ac:spMkLst>
            <pc:docMk/>
            <pc:sldMk cId="2646069796" sldId="752"/>
            <ac:spMk id="3" creationId="{07E0995F-14E1-4A13-A538-53E5BCF06983}"/>
          </ac:spMkLst>
        </pc:spChg>
        <pc:spChg chg="add mod ord">
          <ac:chgData name="ALEXANDRE" userId="734048d45b8f99b5" providerId="LiveId" clId="{7C37717C-4FD7-4988-95F6-FDED244EA5B2}" dt="2021-04-06T11:51:20.211" v="2151" actId="115"/>
          <ac:spMkLst>
            <pc:docMk/>
            <pc:sldMk cId="2646069796" sldId="752"/>
            <ac:spMk id="3" creationId="{6F47E863-069B-47B7-BCF4-8D2E8E414345}"/>
          </ac:spMkLst>
        </pc:spChg>
        <pc:spChg chg="add del mod">
          <ac:chgData name="ALEXANDRE" userId="734048d45b8f99b5" providerId="LiveId" clId="{7C37717C-4FD7-4988-95F6-FDED244EA5B2}" dt="2021-04-06T01:04:21.360" v="773" actId="478"/>
          <ac:spMkLst>
            <pc:docMk/>
            <pc:sldMk cId="2646069796" sldId="752"/>
            <ac:spMk id="6" creationId="{79EFF655-EC36-4978-967D-8BAD7860C23F}"/>
          </ac:spMkLst>
        </pc:spChg>
        <pc:spChg chg="add del mod">
          <ac:chgData name="ALEXANDRE" userId="734048d45b8f99b5" providerId="LiveId" clId="{7C37717C-4FD7-4988-95F6-FDED244EA5B2}" dt="2021-04-06T11:49:29.487" v="2092"/>
          <ac:spMkLst>
            <pc:docMk/>
            <pc:sldMk cId="2646069796" sldId="752"/>
            <ac:spMk id="10" creationId="{FCFA1786-7C95-4DBD-9AD3-37D32B221E67}"/>
          </ac:spMkLst>
        </pc:spChg>
        <pc:picChg chg="del">
          <ac:chgData name="ALEXANDRE" userId="734048d45b8f99b5" providerId="LiveId" clId="{7C37717C-4FD7-4988-95F6-FDED244EA5B2}" dt="2021-04-06T01:04:22.982" v="774" actId="478"/>
          <ac:picMkLst>
            <pc:docMk/>
            <pc:sldMk cId="2646069796" sldId="752"/>
            <ac:picMk id="5" creationId="{692ECA37-109A-4D95-9CFE-F7E9C64DA983}"/>
          </ac:picMkLst>
        </pc:picChg>
        <pc:picChg chg="mod">
          <ac:chgData name="ALEXANDRE" userId="734048d45b8f99b5" providerId="LiveId" clId="{7C37717C-4FD7-4988-95F6-FDED244EA5B2}" dt="2021-04-06T11:44:11.754" v="1959" actId="166"/>
          <ac:picMkLst>
            <pc:docMk/>
            <pc:sldMk cId="2646069796" sldId="752"/>
            <ac:picMk id="1026" creationId="{B1D28C20-74CF-4386-B51F-E7E978B0C675}"/>
          </ac:picMkLst>
        </pc:picChg>
        <pc:picChg chg="add mod">
          <ac:chgData name="ALEXANDRE" userId="734048d45b8f99b5" providerId="LiveId" clId="{7C37717C-4FD7-4988-95F6-FDED244EA5B2}" dt="2021-04-06T11:49:49.075" v="2100" actId="1076"/>
          <ac:picMkLst>
            <pc:docMk/>
            <pc:sldMk cId="2646069796" sldId="752"/>
            <ac:picMk id="3074" creationId="{DA44F99F-CFCC-46B5-8B1D-6521DECFC33D}"/>
          </ac:picMkLst>
        </pc:picChg>
        <pc:picChg chg="add del mod">
          <ac:chgData name="ALEXANDRE" userId="734048d45b8f99b5" providerId="LiveId" clId="{7C37717C-4FD7-4988-95F6-FDED244EA5B2}" dt="2021-04-06T11:44:04.292" v="1955" actId="478"/>
          <ac:picMkLst>
            <pc:docMk/>
            <pc:sldMk cId="2646069796" sldId="752"/>
            <ac:picMk id="4098" creationId="{F46B05E7-6B6F-4199-9BC0-33CC7EDA4735}"/>
          </ac:picMkLst>
        </pc:picChg>
      </pc:sldChg>
      <pc:sldChg chg="addSp modSp add del mod ord">
        <pc:chgData name="ALEXANDRE" userId="734048d45b8f99b5" providerId="LiveId" clId="{7C37717C-4FD7-4988-95F6-FDED244EA5B2}" dt="2021-04-06T12:00:30.215" v="2289" actId="47"/>
        <pc:sldMkLst>
          <pc:docMk/>
          <pc:sldMk cId="3128639744" sldId="753"/>
        </pc:sldMkLst>
        <pc:spChg chg="mod">
          <ac:chgData name="ALEXANDRE" userId="734048d45b8f99b5" providerId="LiveId" clId="{7C37717C-4FD7-4988-95F6-FDED244EA5B2}" dt="2021-04-06T01:13:27.397" v="869" actId="1076"/>
          <ac:spMkLst>
            <pc:docMk/>
            <pc:sldMk cId="3128639744" sldId="753"/>
            <ac:spMk id="10" creationId="{FCFA1786-7C95-4DBD-9AD3-37D32B221E67}"/>
          </ac:spMkLst>
        </pc:spChg>
        <pc:picChg chg="add mod modCrop">
          <ac:chgData name="ALEXANDRE" userId="734048d45b8f99b5" providerId="LiveId" clId="{7C37717C-4FD7-4988-95F6-FDED244EA5B2}" dt="2021-04-06T01:13:24.634" v="868" actId="1076"/>
          <ac:picMkLst>
            <pc:docMk/>
            <pc:sldMk cId="3128639744" sldId="753"/>
            <ac:picMk id="6" creationId="{D16CEC48-151E-4724-9036-79615481E611}"/>
          </ac:picMkLst>
        </pc:picChg>
      </pc:sldChg>
      <pc:sldChg chg="delSp add del mod">
        <pc:chgData name="ALEXANDRE" userId="734048d45b8f99b5" providerId="LiveId" clId="{7C37717C-4FD7-4988-95F6-FDED244EA5B2}" dt="2021-04-06T01:08:24.344" v="817" actId="47"/>
        <pc:sldMkLst>
          <pc:docMk/>
          <pc:sldMk cId="3389229960" sldId="753"/>
        </pc:sldMkLst>
        <pc:spChg chg="del">
          <ac:chgData name="ALEXANDRE" userId="734048d45b8f99b5" providerId="LiveId" clId="{7C37717C-4FD7-4988-95F6-FDED244EA5B2}" dt="2021-04-06T01:08:20.984" v="816" actId="478"/>
          <ac:spMkLst>
            <pc:docMk/>
            <pc:sldMk cId="3389229960" sldId="753"/>
            <ac:spMk id="10" creationId="{FCFA1786-7C95-4DBD-9AD3-37D32B221E67}"/>
          </ac:spMkLst>
        </pc:spChg>
      </pc:sldChg>
      <pc:sldChg chg="addSp delSp modSp add del mod">
        <pc:chgData name="ALEXANDRE" userId="734048d45b8f99b5" providerId="LiveId" clId="{7C37717C-4FD7-4988-95F6-FDED244EA5B2}" dt="2021-04-06T01:14:51.632" v="882" actId="47"/>
        <pc:sldMkLst>
          <pc:docMk/>
          <pc:sldMk cId="3049151888" sldId="754"/>
        </pc:sldMkLst>
        <pc:spChg chg="add mod">
          <ac:chgData name="ALEXANDRE" userId="734048d45b8f99b5" providerId="LiveId" clId="{7C37717C-4FD7-4988-95F6-FDED244EA5B2}" dt="2021-04-06T01:10:17.786" v="861" actId="14100"/>
          <ac:spMkLst>
            <pc:docMk/>
            <pc:sldMk cId="3049151888" sldId="754"/>
            <ac:spMk id="9" creationId="{33EB10C9-9494-4346-9807-7BBC7B4A0ACD}"/>
          </ac:spMkLst>
        </pc:spChg>
        <pc:spChg chg="del">
          <ac:chgData name="ALEXANDRE" userId="734048d45b8f99b5" providerId="LiveId" clId="{7C37717C-4FD7-4988-95F6-FDED244EA5B2}" dt="2021-04-06T01:09:42.192" v="845" actId="478"/>
          <ac:spMkLst>
            <pc:docMk/>
            <pc:sldMk cId="3049151888" sldId="754"/>
            <ac:spMk id="10" creationId="{FCFA1786-7C95-4DBD-9AD3-37D32B221E67}"/>
          </ac:spMkLst>
        </pc:spChg>
        <pc:picChg chg="add del mod">
          <ac:chgData name="ALEXANDRE" userId="734048d45b8f99b5" providerId="LiveId" clId="{7C37717C-4FD7-4988-95F6-FDED244EA5B2}" dt="2021-04-06T01:13:45.462" v="872" actId="21"/>
          <ac:picMkLst>
            <pc:docMk/>
            <pc:sldMk cId="3049151888" sldId="754"/>
            <ac:picMk id="4" creationId="{C77B3CAE-FD3C-4F4C-ABDB-8BE369239461}"/>
          </ac:picMkLst>
        </pc:picChg>
        <pc:picChg chg="del">
          <ac:chgData name="ALEXANDRE" userId="734048d45b8f99b5" providerId="LiveId" clId="{7C37717C-4FD7-4988-95F6-FDED244EA5B2}" dt="2021-04-06T01:09:51.630" v="848" actId="478"/>
          <ac:picMkLst>
            <pc:docMk/>
            <pc:sldMk cId="3049151888" sldId="754"/>
            <ac:picMk id="4098" creationId="{F46B05E7-6B6F-4199-9BC0-33CC7EDA4735}"/>
          </ac:picMkLst>
        </pc:picChg>
      </pc:sldChg>
      <pc:sldChg chg="addSp modSp add del mod ord">
        <pc:chgData name="ALEXANDRE" userId="734048d45b8f99b5" providerId="LiveId" clId="{7C37717C-4FD7-4988-95F6-FDED244EA5B2}" dt="2021-04-06T12:00:30.804" v="2290" actId="47"/>
        <pc:sldMkLst>
          <pc:docMk/>
          <pc:sldMk cId="3961421883" sldId="755"/>
        </pc:sldMkLst>
        <pc:picChg chg="mod modCrop">
          <ac:chgData name="ALEXANDRE" userId="734048d45b8f99b5" providerId="LiveId" clId="{7C37717C-4FD7-4988-95F6-FDED244EA5B2}" dt="2021-04-06T01:13:42.213" v="871" actId="732"/>
          <ac:picMkLst>
            <pc:docMk/>
            <pc:sldMk cId="3961421883" sldId="755"/>
            <ac:picMk id="6" creationId="{D16CEC48-151E-4724-9036-79615481E611}"/>
          </ac:picMkLst>
        </pc:picChg>
        <pc:picChg chg="add mod modCrop">
          <ac:chgData name="ALEXANDRE" userId="734048d45b8f99b5" providerId="LiveId" clId="{7C37717C-4FD7-4988-95F6-FDED244EA5B2}" dt="2021-04-06T01:14:18.520" v="876" actId="732"/>
          <ac:picMkLst>
            <pc:docMk/>
            <pc:sldMk cId="3961421883" sldId="755"/>
            <ac:picMk id="7" creationId="{0EA4866F-799B-42D3-8EAF-298E8B5B4CE6}"/>
          </ac:picMkLst>
        </pc:picChg>
      </pc:sldChg>
      <pc:sldChg chg="modSp add del mod">
        <pc:chgData name="ALEXANDRE" userId="734048d45b8f99b5" providerId="LiveId" clId="{7C37717C-4FD7-4988-95F6-FDED244EA5B2}" dt="2021-04-06T12:00:35.797" v="2291" actId="47"/>
        <pc:sldMkLst>
          <pc:docMk/>
          <pc:sldMk cId="2409586858" sldId="756"/>
        </pc:sldMkLst>
        <pc:picChg chg="mod modCrop">
          <ac:chgData name="ALEXANDRE" userId="734048d45b8f99b5" providerId="LiveId" clId="{7C37717C-4FD7-4988-95F6-FDED244EA5B2}" dt="2021-04-06T01:14:40.421" v="881" actId="1076"/>
          <ac:picMkLst>
            <pc:docMk/>
            <pc:sldMk cId="2409586858" sldId="756"/>
            <ac:picMk id="7" creationId="{0EA4866F-799B-42D3-8EAF-298E8B5B4CE6}"/>
          </ac:picMkLst>
        </pc:picChg>
      </pc:sldChg>
      <pc:sldChg chg="modSp add mod">
        <pc:chgData name="ALEXANDRE" userId="734048d45b8f99b5" providerId="LiveId" clId="{7C37717C-4FD7-4988-95F6-FDED244EA5B2}" dt="2021-04-06T11:11:32.719" v="1350" actId="1076"/>
        <pc:sldMkLst>
          <pc:docMk/>
          <pc:sldMk cId="515093046" sldId="757"/>
        </pc:sldMkLst>
        <pc:spChg chg="mod">
          <ac:chgData name="ALEXANDRE" userId="734048d45b8f99b5" providerId="LiveId" clId="{7C37717C-4FD7-4988-95F6-FDED244EA5B2}" dt="2021-04-06T11:09:40.493" v="1300" actId="20577"/>
          <ac:spMkLst>
            <pc:docMk/>
            <pc:sldMk cId="515093046" sldId="757"/>
            <ac:spMk id="2" creationId="{10082F9C-D14C-4D0E-909E-B217BE6C2514}"/>
          </ac:spMkLst>
        </pc:spChg>
        <pc:spChg chg="mod">
          <ac:chgData name="ALEXANDRE" userId="734048d45b8f99b5" providerId="LiveId" clId="{7C37717C-4FD7-4988-95F6-FDED244EA5B2}" dt="2021-04-06T11:11:32.719" v="1350" actId="1076"/>
          <ac:spMkLst>
            <pc:docMk/>
            <pc:sldMk cId="515093046" sldId="757"/>
            <ac:spMk id="3" creationId="{F06C6C92-1BE3-471A-8094-928EC7F99F11}"/>
          </ac:spMkLst>
        </pc:spChg>
      </pc:sldChg>
      <pc:sldChg chg="addSp delSp modSp add del mod chgLayout modNotesTx">
        <pc:chgData name="ALEXANDRE" userId="734048d45b8f99b5" providerId="LiveId" clId="{7C37717C-4FD7-4988-95F6-FDED244EA5B2}" dt="2021-04-06T11:09:25.168" v="1290" actId="2696"/>
        <pc:sldMkLst>
          <pc:docMk/>
          <pc:sldMk cId="1991031408" sldId="757"/>
        </pc:sldMkLst>
        <pc:spChg chg="mod ord">
          <ac:chgData name="ALEXANDRE" userId="734048d45b8f99b5" providerId="LiveId" clId="{7C37717C-4FD7-4988-95F6-FDED244EA5B2}" dt="2021-04-06T01:15:28.431" v="905" actId="1076"/>
          <ac:spMkLst>
            <pc:docMk/>
            <pc:sldMk cId="1991031408" sldId="757"/>
            <ac:spMk id="2" creationId="{10082F9C-D14C-4D0E-909E-B217BE6C2514}"/>
          </ac:spMkLst>
        </pc:spChg>
        <pc:spChg chg="add mod ord">
          <ac:chgData name="ALEXANDRE" userId="734048d45b8f99b5" providerId="LiveId" clId="{7C37717C-4FD7-4988-95F6-FDED244EA5B2}" dt="2021-04-06T01:17:10.730" v="946" actId="404"/>
          <ac:spMkLst>
            <pc:docMk/>
            <pc:sldMk cId="1991031408" sldId="757"/>
            <ac:spMk id="3" creationId="{F06C6C92-1BE3-471A-8094-928EC7F99F11}"/>
          </ac:spMkLst>
        </pc:spChg>
        <pc:spChg chg="del">
          <ac:chgData name="ALEXANDRE" userId="734048d45b8f99b5" providerId="LiveId" clId="{7C37717C-4FD7-4988-95F6-FDED244EA5B2}" dt="2021-04-06T01:15:02.312" v="884" actId="478"/>
          <ac:spMkLst>
            <pc:docMk/>
            <pc:sldMk cId="1991031408" sldId="757"/>
            <ac:spMk id="10" creationId="{FCFA1786-7C95-4DBD-9AD3-37D32B221E67}"/>
          </ac:spMkLst>
        </pc:spChg>
        <pc:picChg chg="del">
          <ac:chgData name="ALEXANDRE" userId="734048d45b8f99b5" providerId="LiveId" clId="{7C37717C-4FD7-4988-95F6-FDED244EA5B2}" dt="2021-04-06T01:15:02.312" v="884" actId="478"/>
          <ac:picMkLst>
            <pc:docMk/>
            <pc:sldMk cId="1991031408" sldId="757"/>
            <ac:picMk id="6" creationId="{D16CEC48-151E-4724-9036-79615481E611}"/>
          </ac:picMkLst>
        </pc:picChg>
        <pc:picChg chg="del">
          <ac:chgData name="ALEXANDRE" userId="734048d45b8f99b5" providerId="LiveId" clId="{7C37717C-4FD7-4988-95F6-FDED244EA5B2}" dt="2021-04-06T01:15:02.312" v="884" actId="478"/>
          <ac:picMkLst>
            <pc:docMk/>
            <pc:sldMk cId="1991031408" sldId="757"/>
            <ac:picMk id="7" creationId="{0EA4866F-799B-42D3-8EAF-298E8B5B4CE6}"/>
          </ac:picMkLst>
        </pc:picChg>
        <pc:picChg chg="del">
          <ac:chgData name="ALEXANDRE" userId="734048d45b8f99b5" providerId="LiveId" clId="{7C37717C-4FD7-4988-95F6-FDED244EA5B2}" dt="2021-04-06T01:15:02.312" v="884" actId="478"/>
          <ac:picMkLst>
            <pc:docMk/>
            <pc:sldMk cId="1991031408" sldId="757"/>
            <ac:picMk id="4098" creationId="{F46B05E7-6B6F-4199-9BC0-33CC7EDA4735}"/>
          </ac:picMkLst>
        </pc:picChg>
      </pc:sldChg>
      <pc:sldChg chg="modSp add del mod">
        <pc:chgData name="ALEXANDRE" userId="734048d45b8f99b5" providerId="LiveId" clId="{7C37717C-4FD7-4988-95F6-FDED244EA5B2}" dt="2021-04-06T11:11:57.650" v="1363" actId="47"/>
        <pc:sldMkLst>
          <pc:docMk/>
          <pc:sldMk cId="1796566315" sldId="758"/>
        </pc:sldMkLst>
        <pc:spChg chg="mod">
          <ac:chgData name="ALEXANDRE" userId="734048d45b8f99b5" providerId="LiveId" clId="{7C37717C-4FD7-4988-95F6-FDED244EA5B2}" dt="2021-04-06T11:10:03.861" v="1316" actId="20577"/>
          <ac:spMkLst>
            <pc:docMk/>
            <pc:sldMk cId="1796566315" sldId="758"/>
            <ac:spMk id="2" creationId="{10082F9C-D14C-4D0E-909E-B217BE6C2514}"/>
          </ac:spMkLst>
        </pc:spChg>
        <pc:spChg chg="mod">
          <ac:chgData name="ALEXANDRE" userId="734048d45b8f99b5" providerId="LiveId" clId="{7C37717C-4FD7-4988-95F6-FDED244EA5B2}" dt="2021-04-06T11:11:45.521" v="1357" actId="21"/>
          <ac:spMkLst>
            <pc:docMk/>
            <pc:sldMk cId="1796566315" sldId="758"/>
            <ac:spMk id="3" creationId="{F06C6C92-1BE3-471A-8094-928EC7F99F11}"/>
          </ac:spMkLst>
        </pc:spChg>
      </pc:sldChg>
      <pc:sldChg chg="modSp add del mod">
        <pc:chgData name="ALEXANDRE" userId="734048d45b8f99b5" providerId="LiveId" clId="{7C37717C-4FD7-4988-95F6-FDED244EA5B2}" dt="2021-04-06T11:09:25.168" v="1290" actId="2696"/>
        <pc:sldMkLst>
          <pc:docMk/>
          <pc:sldMk cId="3862373190" sldId="758"/>
        </pc:sldMkLst>
        <pc:spChg chg="mod">
          <ac:chgData name="ALEXANDRE" userId="734048d45b8f99b5" providerId="LiveId" clId="{7C37717C-4FD7-4988-95F6-FDED244EA5B2}" dt="2021-04-06T01:18:08.246" v="958" actId="123"/>
          <ac:spMkLst>
            <pc:docMk/>
            <pc:sldMk cId="3862373190" sldId="758"/>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129043599" sldId="759"/>
        </pc:sldMkLst>
        <pc:spChg chg="mod">
          <ac:chgData name="ALEXANDRE" userId="734048d45b8f99b5" providerId="LiveId" clId="{7C37717C-4FD7-4988-95F6-FDED244EA5B2}" dt="2021-04-06T01:19:51.855" v="1002" actId="20577"/>
          <ac:spMkLst>
            <pc:docMk/>
            <pc:sldMk cId="129043599" sldId="759"/>
            <ac:spMk id="2" creationId="{10082F9C-D14C-4D0E-909E-B217BE6C2514}"/>
          </ac:spMkLst>
        </pc:spChg>
        <pc:spChg chg="mod">
          <ac:chgData name="ALEXANDRE" userId="734048d45b8f99b5" providerId="LiveId" clId="{7C37717C-4FD7-4988-95F6-FDED244EA5B2}" dt="2021-04-06T01:19:46.240" v="1001" actId="1076"/>
          <ac:spMkLst>
            <pc:docMk/>
            <pc:sldMk cId="129043599" sldId="759"/>
            <ac:spMk id="3" creationId="{F06C6C92-1BE3-471A-8094-928EC7F99F11}"/>
          </ac:spMkLst>
        </pc:spChg>
      </pc:sldChg>
      <pc:sldChg chg="addSp modSp add mod">
        <pc:chgData name="ALEXANDRE" userId="734048d45b8f99b5" providerId="LiveId" clId="{7C37717C-4FD7-4988-95F6-FDED244EA5B2}" dt="2021-04-06T11:19:55.307" v="1554" actId="1076"/>
        <pc:sldMkLst>
          <pc:docMk/>
          <pc:sldMk cId="3677505625" sldId="759"/>
        </pc:sldMkLst>
        <pc:spChg chg="mod">
          <ac:chgData name="ALEXANDRE" userId="734048d45b8f99b5" providerId="LiveId" clId="{7C37717C-4FD7-4988-95F6-FDED244EA5B2}" dt="2021-04-06T11:19:52.063" v="1553" actId="27636"/>
          <ac:spMkLst>
            <pc:docMk/>
            <pc:sldMk cId="3677505625" sldId="759"/>
            <ac:spMk id="3" creationId="{F06C6C92-1BE3-471A-8094-928EC7F99F11}"/>
          </ac:spMkLst>
        </pc:spChg>
        <pc:picChg chg="add mod">
          <ac:chgData name="ALEXANDRE" userId="734048d45b8f99b5" providerId="LiveId" clId="{7C37717C-4FD7-4988-95F6-FDED244EA5B2}" dt="2021-04-06T11:19:55.307" v="1554" actId="1076"/>
          <ac:picMkLst>
            <pc:docMk/>
            <pc:sldMk cId="3677505625" sldId="759"/>
            <ac:picMk id="2050" creationId="{365D651F-4128-41A1-904F-6B058E545AAA}"/>
          </ac:picMkLst>
        </pc:picChg>
      </pc:sldChg>
      <pc:sldChg chg="modSp add mod">
        <pc:chgData name="ALEXANDRE" userId="734048d45b8f99b5" providerId="LiveId" clId="{7C37717C-4FD7-4988-95F6-FDED244EA5B2}" dt="2021-04-06T11:25:53.360" v="1610" actId="14100"/>
        <pc:sldMkLst>
          <pc:docMk/>
          <pc:sldMk cId="404218911" sldId="760"/>
        </pc:sldMkLst>
        <pc:spChg chg="mod">
          <ac:chgData name="ALEXANDRE" userId="734048d45b8f99b5" providerId="LiveId" clId="{7C37717C-4FD7-4988-95F6-FDED244EA5B2}" dt="2021-04-06T11:22:51.583" v="1575" actId="1076"/>
          <ac:spMkLst>
            <pc:docMk/>
            <pc:sldMk cId="404218911" sldId="760"/>
            <ac:spMk id="3" creationId="{F06C6C92-1BE3-471A-8094-928EC7F99F11}"/>
          </ac:spMkLst>
        </pc:spChg>
        <pc:picChg chg="mod">
          <ac:chgData name="ALEXANDRE" userId="734048d45b8f99b5" providerId="LiveId" clId="{7C37717C-4FD7-4988-95F6-FDED244EA5B2}" dt="2021-04-06T11:25:53.360" v="1610" actId="14100"/>
          <ac:picMkLst>
            <pc:docMk/>
            <pc:sldMk cId="404218911" sldId="760"/>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801644596" sldId="760"/>
        </pc:sldMkLst>
        <pc:spChg chg="mod">
          <ac:chgData name="ALEXANDRE" userId="734048d45b8f99b5" providerId="LiveId" clId="{7C37717C-4FD7-4988-95F6-FDED244EA5B2}" dt="2021-04-06T01:20:21.843" v="1008" actId="27636"/>
          <ac:spMkLst>
            <pc:docMk/>
            <pc:sldMk cId="1801644596" sldId="760"/>
            <ac:spMk id="2" creationId="{10082F9C-D14C-4D0E-909E-B217BE6C2514}"/>
          </ac:spMkLst>
        </pc:spChg>
        <pc:spChg chg="mod">
          <ac:chgData name="ALEXANDRE" userId="734048d45b8f99b5" providerId="LiveId" clId="{7C37717C-4FD7-4988-95F6-FDED244EA5B2}" dt="2021-04-06T01:20:51.086" v="1015" actId="20577"/>
          <ac:spMkLst>
            <pc:docMk/>
            <pc:sldMk cId="1801644596" sldId="760"/>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060508695" sldId="761"/>
        </pc:sldMkLst>
        <pc:spChg chg="mod">
          <ac:chgData name="ALEXANDRE" userId="734048d45b8f99b5" providerId="LiveId" clId="{7C37717C-4FD7-4988-95F6-FDED244EA5B2}" dt="2021-04-06T01:21:09.725" v="1021" actId="27636"/>
          <ac:spMkLst>
            <pc:docMk/>
            <pc:sldMk cId="2060508695" sldId="761"/>
            <ac:spMk id="2" creationId="{10082F9C-D14C-4D0E-909E-B217BE6C2514}"/>
          </ac:spMkLst>
        </pc:spChg>
        <pc:spChg chg="mod">
          <ac:chgData name="ALEXANDRE" userId="734048d45b8f99b5" providerId="LiveId" clId="{7C37717C-4FD7-4988-95F6-FDED244EA5B2}" dt="2021-04-06T01:21:46.434" v="1033" actId="27636"/>
          <ac:spMkLst>
            <pc:docMk/>
            <pc:sldMk cId="2060508695" sldId="761"/>
            <ac:spMk id="3" creationId="{F06C6C92-1BE3-471A-8094-928EC7F99F11}"/>
          </ac:spMkLst>
        </pc:spChg>
      </pc:sldChg>
      <pc:sldChg chg="modSp add mod">
        <pc:chgData name="ALEXANDRE" userId="734048d45b8f99b5" providerId="LiveId" clId="{7C37717C-4FD7-4988-95F6-FDED244EA5B2}" dt="2021-04-06T11:24:46.785" v="1596" actId="27636"/>
        <pc:sldMkLst>
          <pc:docMk/>
          <pc:sldMk cId="2884023738" sldId="761"/>
        </pc:sldMkLst>
        <pc:spChg chg="mod">
          <ac:chgData name="ALEXANDRE" userId="734048d45b8f99b5" providerId="LiveId" clId="{7C37717C-4FD7-4988-95F6-FDED244EA5B2}" dt="2021-04-06T11:24:46.785" v="1596" actId="27636"/>
          <ac:spMkLst>
            <pc:docMk/>
            <pc:sldMk cId="2884023738" sldId="761"/>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456959087" sldId="762"/>
        </pc:sldMkLst>
        <pc:spChg chg="mod">
          <ac:chgData name="ALEXANDRE" userId="734048d45b8f99b5" providerId="LiveId" clId="{7C37717C-4FD7-4988-95F6-FDED244EA5B2}" dt="2021-04-06T01:22:27.641" v="1039" actId="27636"/>
          <ac:spMkLst>
            <pc:docMk/>
            <pc:sldMk cId="456959087" sldId="762"/>
            <ac:spMk id="2" creationId="{10082F9C-D14C-4D0E-909E-B217BE6C2514}"/>
          </ac:spMkLst>
        </pc:spChg>
        <pc:spChg chg="mod">
          <ac:chgData name="ALEXANDRE" userId="734048d45b8f99b5" providerId="LiveId" clId="{7C37717C-4FD7-4988-95F6-FDED244EA5B2}" dt="2021-04-06T01:22:49.423" v="1047" actId="27636"/>
          <ac:spMkLst>
            <pc:docMk/>
            <pc:sldMk cId="456959087" sldId="762"/>
            <ac:spMk id="3" creationId="{F06C6C92-1BE3-471A-8094-928EC7F99F11}"/>
          </ac:spMkLst>
        </pc:spChg>
      </pc:sldChg>
      <pc:sldChg chg="modSp add mod">
        <pc:chgData name="ALEXANDRE" userId="734048d45b8f99b5" providerId="LiveId" clId="{7C37717C-4FD7-4988-95F6-FDED244EA5B2}" dt="2021-04-06T11:25:48.383" v="1609" actId="14100"/>
        <pc:sldMkLst>
          <pc:docMk/>
          <pc:sldMk cId="1911829265" sldId="762"/>
        </pc:sldMkLst>
        <pc:spChg chg="mod">
          <ac:chgData name="ALEXANDRE" userId="734048d45b8f99b5" providerId="LiveId" clId="{7C37717C-4FD7-4988-95F6-FDED244EA5B2}" dt="2021-04-06T11:25:43.424" v="1608" actId="27636"/>
          <ac:spMkLst>
            <pc:docMk/>
            <pc:sldMk cId="1911829265" sldId="762"/>
            <ac:spMk id="3" creationId="{F06C6C92-1BE3-471A-8094-928EC7F99F11}"/>
          </ac:spMkLst>
        </pc:spChg>
        <pc:picChg chg="mod">
          <ac:chgData name="ALEXANDRE" userId="734048d45b8f99b5" providerId="LiveId" clId="{7C37717C-4FD7-4988-95F6-FDED244EA5B2}" dt="2021-04-06T11:25:48.383" v="1609" actId="14100"/>
          <ac:picMkLst>
            <pc:docMk/>
            <pc:sldMk cId="1911829265" sldId="762"/>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2263438362" sldId="763"/>
        </pc:sldMkLst>
        <pc:spChg chg="mod">
          <ac:chgData name="ALEXANDRE" userId="734048d45b8f99b5" providerId="LiveId" clId="{7C37717C-4FD7-4988-95F6-FDED244EA5B2}" dt="2021-04-06T01:23:08.315" v="1053" actId="27636"/>
          <ac:spMkLst>
            <pc:docMk/>
            <pc:sldMk cId="2263438362" sldId="763"/>
            <ac:spMk id="2" creationId="{10082F9C-D14C-4D0E-909E-B217BE6C2514}"/>
          </ac:spMkLst>
        </pc:spChg>
        <pc:spChg chg="mod">
          <ac:chgData name="ALEXANDRE" userId="734048d45b8f99b5" providerId="LiveId" clId="{7C37717C-4FD7-4988-95F6-FDED244EA5B2}" dt="2021-04-06T01:23:27.951" v="1060" actId="20577"/>
          <ac:spMkLst>
            <pc:docMk/>
            <pc:sldMk cId="2263438362" sldId="763"/>
            <ac:spMk id="3" creationId="{F06C6C92-1BE3-471A-8094-928EC7F99F11}"/>
          </ac:spMkLst>
        </pc:spChg>
      </pc:sldChg>
      <pc:sldChg chg="modSp add mod">
        <pc:chgData name="ALEXANDRE" userId="734048d45b8f99b5" providerId="LiveId" clId="{7C37717C-4FD7-4988-95F6-FDED244EA5B2}" dt="2021-04-06T11:26:59.751" v="1616" actId="113"/>
        <pc:sldMkLst>
          <pc:docMk/>
          <pc:sldMk cId="3110379496" sldId="763"/>
        </pc:sldMkLst>
        <pc:spChg chg="mod">
          <ac:chgData name="ALEXANDRE" userId="734048d45b8f99b5" providerId="LiveId" clId="{7C37717C-4FD7-4988-95F6-FDED244EA5B2}" dt="2021-04-06T11:26:59.751" v="1616" actId="113"/>
          <ac:spMkLst>
            <pc:docMk/>
            <pc:sldMk cId="3110379496" sldId="763"/>
            <ac:spMk id="3" creationId="{F06C6C92-1BE3-471A-8094-928EC7F99F11}"/>
          </ac:spMkLst>
        </pc:spChg>
        <pc:picChg chg="mod">
          <ac:chgData name="ALEXANDRE" userId="734048d45b8f99b5" providerId="LiveId" clId="{7C37717C-4FD7-4988-95F6-FDED244EA5B2}" dt="2021-04-06T11:26:35.627" v="1613" actId="14100"/>
          <ac:picMkLst>
            <pc:docMk/>
            <pc:sldMk cId="3110379496" sldId="763"/>
            <ac:picMk id="1026" creationId="{B1D28C20-74CF-4386-B51F-E7E978B0C675}"/>
          </ac:picMkLst>
        </pc:picChg>
      </pc:sldChg>
      <pc:sldChg chg="modSp add mod">
        <pc:chgData name="ALEXANDRE" userId="734048d45b8f99b5" providerId="LiveId" clId="{7C37717C-4FD7-4988-95F6-FDED244EA5B2}" dt="2021-04-06T11:27:37.016" v="1626" actId="113"/>
        <pc:sldMkLst>
          <pc:docMk/>
          <pc:sldMk cId="2448477440" sldId="764"/>
        </pc:sldMkLst>
        <pc:spChg chg="mod">
          <ac:chgData name="ALEXANDRE" userId="734048d45b8f99b5" providerId="LiveId" clId="{7C37717C-4FD7-4988-95F6-FDED244EA5B2}" dt="2021-04-06T11:27:37.016" v="1626" actId="113"/>
          <ac:spMkLst>
            <pc:docMk/>
            <pc:sldMk cId="2448477440" sldId="764"/>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540404981" sldId="764"/>
        </pc:sldMkLst>
        <pc:spChg chg="mod">
          <ac:chgData name="ALEXANDRE" userId="734048d45b8f99b5" providerId="LiveId" clId="{7C37717C-4FD7-4988-95F6-FDED244EA5B2}" dt="2021-04-06T01:23:43.596" v="1063"/>
          <ac:spMkLst>
            <pc:docMk/>
            <pc:sldMk cId="2540404981" sldId="764"/>
            <ac:spMk id="2" creationId="{10082F9C-D14C-4D0E-909E-B217BE6C2514}"/>
          </ac:spMkLst>
        </pc:spChg>
        <pc:spChg chg="mod">
          <ac:chgData name="ALEXANDRE" userId="734048d45b8f99b5" providerId="LiveId" clId="{7C37717C-4FD7-4988-95F6-FDED244EA5B2}" dt="2021-04-06T01:23:57.657" v="1068" actId="20577"/>
          <ac:spMkLst>
            <pc:docMk/>
            <pc:sldMk cId="2540404981" sldId="764"/>
            <ac:spMk id="3" creationId="{F06C6C92-1BE3-471A-8094-928EC7F99F11}"/>
          </ac:spMkLst>
        </pc:spChg>
      </pc:sldChg>
      <pc:sldChg chg="addSp modSp add mod">
        <pc:chgData name="ALEXANDRE" userId="734048d45b8f99b5" providerId="LiveId" clId="{7C37717C-4FD7-4988-95F6-FDED244EA5B2}" dt="2021-04-06T11:29:56.046" v="1679" actId="15"/>
        <pc:sldMkLst>
          <pc:docMk/>
          <pc:sldMk cId="100279099" sldId="765"/>
        </pc:sldMkLst>
        <pc:spChg chg="mod">
          <ac:chgData name="ALEXANDRE" userId="734048d45b8f99b5" providerId="LiveId" clId="{7C37717C-4FD7-4988-95F6-FDED244EA5B2}" dt="2021-04-06T11:28:33.718" v="1637" actId="20577"/>
          <ac:spMkLst>
            <pc:docMk/>
            <pc:sldMk cId="100279099" sldId="765"/>
            <ac:spMk id="2" creationId="{10082F9C-D14C-4D0E-909E-B217BE6C2514}"/>
          </ac:spMkLst>
        </pc:spChg>
        <pc:spChg chg="mod">
          <ac:chgData name="ALEXANDRE" userId="734048d45b8f99b5" providerId="LiveId" clId="{7C37717C-4FD7-4988-95F6-FDED244EA5B2}" dt="2021-04-06T11:29:56.046" v="1679" actId="15"/>
          <ac:spMkLst>
            <pc:docMk/>
            <pc:sldMk cId="100279099" sldId="765"/>
            <ac:spMk id="3" creationId="{F06C6C92-1BE3-471A-8094-928EC7F99F11}"/>
          </ac:spMkLst>
        </pc:spChg>
        <pc:spChg chg="add mod">
          <ac:chgData name="ALEXANDRE" userId="734048d45b8f99b5" providerId="LiveId" clId="{7C37717C-4FD7-4988-95F6-FDED244EA5B2}" dt="2021-04-06T11:28:25.511" v="1636" actId="20577"/>
          <ac:spMkLst>
            <pc:docMk/>
            <pc:sldMk cId="100279099" sldId="765"/>
            <ac:spMk id="6" creationId="{8645F539-D339-4A93-A82F-69809A1CB157}"/>
          </ac:spMkLst>
        </pc:spChg>
        <pc:picChg chg="mod">
          <ac:chgData name="ALEXANDRE" userId="734048d45b8f99b5" providerId="LiveId" clId="{7C37717C-4FD7-4988-95F6-FDED244EA5B2}" dt="2021-04-06T11:27:46.261" v="1627" actId="14100"/>
          <ac:picMkLst>
            <pc:docMk/>
            <pc:sldMk cId="100279099" sldId="765"/>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284292863" sldId="765"/>
        </pc:sldMkLst>
        <pc:spChg chg="mod">
          <ac:chgData name="ALEXANDRE" userId="734048d45b8f99b5" providerId="LiveId" clId="{7C37717C-4FD7-4988-95F6-FDED244EA5B2}" dt="2021-04-06T01:24:51.410" v="1089" actId="27636"/>
          <ac:spMkLst>
            <pc:docMk/>
            <pc:sldMk cId="1284292863" sldId="765"/>
            <ac:spMk id="2" creationId="{10082F9C-D14C-4D0E-909E-B217BE6C2514}"/>
          </ac:spMkLst>
        </pc:spChg>
        <pc:spChg chg="mod">
          <ac:chgData name="ALEXANDRE" userId="734048d45b8f99b5" providerId="LiveId" clId="{7C37717C-4FD7-4988-95F6-FDED244EA5B2}" dt="2021-04-06T01:25:20.993" v="1099" actId="27636"/>
          <ac:spMkLst>
            <pc:docMk/>
            <pc:sldMk cId="1284292863" sldId="765"/>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927867134" sldId="766"/>
        </pc:sldMkLst>
        <pc:spChg chg="mod">
          <ac:chgData name="ALEXANDRE" userId="734048d45b8f99b5" providerId="LiveId" clId="{7C37717C-4FD7-4988-95F6-FDED244EA5B2}" dt="2021-04-06T01:25:32.362" v="1105" actId="20577"/>
          <ac:spMkLst>
            <pc:docMk/>
            <pc:sldMk cId="2927867134" sldId="766"/>
            <ac:spMk id="2" creationId="{10082F9C-D14C-4D0E-909E-B217BE6C2514}"/>
          </ac:spMkLst>
        </pc:spChg>
        <pc:spChg chg="mod">
          <ac:chgData name="ALEXANDRE" userId="734048d45b8f99b5" providerId="LiveId" clId="{7C37717C-4FD7-4988-95F6-FDED244EA5B2}" dt="2021-04-06T01:25:47.713" v="1112" actId="27636"/>
          <ac:spMkLst>
            <pc:docMk/>
            <pc:sldMk cId="2927867134" sldId="766"/>
            <ac:spMk id="3" creationId="{F06C6C92-1BE3-471A-8094-928EC7F99F11}"/>
          </ac:spMkLst>
        </pc:spChg>
      </pc:sldChg>
      <pc:sldChg chg="modSp add mod">
        <pc:chgData name="ALEXANDRE" userId="734048d45b8f99b5" providerId="LiveId" clId="{7C37717C-4FD7-4988-95F6-FDED244EA5B2}" dt="2021-04-06T11:31:16.831" v="1723" actId="113"/>
        <pc:sldMkLst>
          <pc:docMk/>
          <pc:sldMk cId="3188206500" sldId="766"/>
        </pc:sldMkLst>
        <pc:spChg chg="mod">
          <ac:chgData name="ALEXANDRE" userId="734048d45b8f99b5" providerId="LiveId" clId="{7C37717C-4FD7-4988-95F6-FDED244EA5B2}" dt="2021-04-06T11:31:16.831" v="1723" actId="113"/>
          <ac:spMkLst>
            <pc:docMk/>
            <pc:sldMk cId="3188206500" sldId="766"/>
            <ac:spMk id="3" creationId="{F06C6C92-1BE3-471A-8094-928EC7F99F11}"/>
          </ac:spMkLst>
        </pc:spChg>
        <pc:picChg chg="mod">
          <ac:chgData name="ALEXANDRE" userId="734048d45b8f99b5" providerId="LiveId" clId="{7C37717C-4FD7-4988-95F6-FDED244EA5B2}" dt="2021-04-06T11:30:07.191" v="1680" actId="14100"/>
          <ac:picMkLst>
            <pc:docMk/>
            <pc:sldMk cId="3188206500" sldId="766"/>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3161329809" sldId="767"/>
        </pc:sldMkLst>
        <pc:spChg chg="mod">
          <ac:chgData name="ALEXANDRE" userId="734048d45b8f99b5" providerId="LiveId" clId="{7C37717C-4FD7-4988-95F6-FDED244EA5B2}" dt="2021-04-06T01:26:02.570" v="1125" actId="20577"/>
          <ac:spMkLst>
            <pc:docMk/>
            <pc:sldMk cId="3161329809" sldId="767"/>
            <ac:spMk id="2" creationId="{10082F9C-D14C-4D0E-909E-B217BE6C2514}"/>
          </ac:spMkLst>
        </pc:spChg>
        <pc:spChg chg="mod">
          <ac:chgData name="ALEXANDRE" userId="734048d45b8f99b5" providerId="LiveId" clId="{7C37717C-4FD7-4988-95F6-FDED244EA5B2}" dt="2021-04-06T01:26:18.929" v="1134" actId="27636"/>
          <ac:spMkLst>
            <pc:docMk/>
            <pc:sldMk cId="3161329809" sldId="767"/>
            <ac:spMk id="3" creationId="{F06C6C92-1BE3-471A-8094-928EC7F99F11}"/>
          </ac:spMkLst>
        </pc:spChg>
      </pc:sldChg>
      <pc:sldChg chg="modSp add mod">
        <pc:chgData name="ALEXANDRE" userId="734048d45b8f99b5" providerId="LiveId" clId="{7C37717C-4FD7-4988-95F6-FDED244EA5B2}" dt="2021-04-06T11:33:14.137" v="1790" actId="113"/>
        <pc:sldMkLst>
          <pc:docMk/>
          <pc:sldMk cId="3671338273" sldId="767"/>
        </pc:sldMkLst>
        <pc:spChg chg="mod">
          <ac:chgData name="ALEXANDRE" userId="734048d45b8f99b5" providerId="LiveId" clId="{7C37717C-4FD7-4988-95F6-FDED244EA5B2}" dt="2021-04-06T11:33:14.137" v="1790" actId="113"/>
          <ac:spMkLst>
            <pc:docMk/>
            <pc:sldMk cId="3671338273" sldId="767"/>
            <ac:spMk id="3" creationId="{F06C6C92-1BE3-471A-8094-928EC7F99F11}"/>
          </ac:spMkLst>
        </pc:spChg>
        <pc:picChg chg="mod">
          <ac:chgData name="ALEXANDRE" userId="734048d45b8f99b5" providerId="LiveId" clId="{7C37717C-4FD7-4988-95F6-FDED244EA5B2}" dt="2021-04-06T11:32:38.331" v="1782" actId="14100"/>
          <ac:picMkLst>
            <pc:docMk/>
            <pc:sldMk cId="3671338273" sldId="767"/>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969695366" sldId="768"/>
        </pc:sldMkLst>
        <pc:spChg chg="mod">
          <ac:chgData name="ALEXANDRE" userId="734048d45b8f99b5" providerId="LiveId" clId="{7C37717C-4FD7-4988-95F6-FDED244EA5B2}" dt="2021-04-06T01:26:32.290" v="1150" actId="20577"/>
          <ac:spMkLst>
            <pc:docMk/>
            <pc:sldMk cId="969695366" sldId="768"/>
            <ac:spMk id="2" creationId="{10082F9C-D14C-4D0E-909E-B217BE6C2514}"/>
          </ac:spMkLst>
        </pc:spChg>
        <pc:spChg chg="mod">
          <ac:chgData name="ALEXANDRE" userId="734048d45b8f99b5" providerId="LiveId" clId="{7C37717C-4FD7-4988-95F6-FDED244EA5B2}" dt="2021-04-06T01:26:54.279" v="1160" actId="20577"/>
          <ac:spMkLst>
            <pc:docMk/>
            <pc:sldMk cId="969695366" sldId="768"/>
            <ac:spMk id="3" creationId="{F06C6C92-1BE3-471A-8094-928EC7F99F11}"/>
          </ac:spMkLst>
        </pc:spChg>
      </pc:sldChg>
      <pc:sldChg chg="modSp add mod">
        <pc:chgData name="ALEXANDRE" userId="734048d45b8f99b5" providerId="LiveId" clId="{7C37717C-4FD7-4988-95F6-FDED244EA5B2}" dt="2021-04-06T11:35:48.146" v="1854" actId="255"/>
        <pc:sldMkLst>
          <pc:docMk/>
          <pc:sldMk cId="3614275336" sldId="768"/>
        </pc:sldMkLst>
        <pc:spChg chg="mod">
          <ac:chgData name="ALEXANDRE" userId="734048d45b8f99b5" providerId="LiveId" clId="{7C37717C-4FD7-4988-95F6-FDED244EA5B2}" dt="2021-04-06T11:35:48.146" v="1854" actId="255"/>
          <ac:spMkLst>
            <pc:docMk/>
            <pc:sldMk cId="3614275336" sldId="768"/>
            <ac:spMk id="3" creationId="{F06C6C92-1BE3-471A-8094-928EC7F99F11}"/>
          </ac:spMkLst>
        </pc:spChg>
        <pc:picChg chg="mod">
          <ac:chgData name="ALEXANDRE" userId="734048d45b8f99b5" providerId="LiveId" clId="{7C37717C-4FD7-4988-95F6-FDED244EA5B2}" dt="2021-04-06T11:33:40.114" v="1798" actId="14100"/>
          <ac:picMkLst>
            <pc:docMk/>
            <pc:sldMk cId="3614275336" sldId="768"/>
            <ac:picMk id="1026" creationId="{B1D28C20-74CF-4386-B51F-E7E978B0C675}"/>
          </ac:picMkLst>
        </pc:picChg>
      </pc:sldChg>
      <pc:sldChg chg="modSp add mod">
        <pc:chgData name="ALEXANDRE" userId="734048d45b8f99b5" providerId="LiveId" clId="{7C37717C-4FD7-4988-95F6-FDED244EA5B2}" dt="2021-04-06T11:40:42.693" v="1855" actId="113"/>
        <pc:sldMkLst>
          <pc:docMk/>
          <pc:sldMk cId="1465270510" sldId="769"/>
        </pc:sldMkLst>
        <pc:spChg chg="mod">
          <ac:chgData name="ALEXANDRE" userId="734048d45b8f99b5" providerId="LiveId" clId="{7C37717C-4FD7-4988-95F6-FDED244EA5B2}" dt="2021-04-06T11:40:42.693" v="1855" actId="113"/>
          <ac:spMkLst>
            <pc:docMk/>
            <pc:sldMk cId="1465270510" sldId="769"/>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679345850" sldId="769"/>
        </pc:sldMkLst>
        <pc:spChg chg="mod">
          <ac:chgData name="ALEXANDRE" userId="734048d45b8f99b5" providerId="LiveId" clId="{7C37717C-4FD7-4988-95F6-FDED244EA5B2}" dt="2021-04-06T01:27:11.817" v="1166" actId="20577"/>
          <ac:spMkLst>
            <pc:docMk/>
            <pc:sldMk cId="2679345850" sldId="769"/>
            <ac:spMk id="2" creationId="{10082F9C-D14C-4D0E-909E-B217BE6C2514}"/>
          </ac:spMkLst>
        </pc:spChg>
        <pc:spChg chg="mod">
          <ac:chgData name="ALEXANDRE" userId="734048d45b8f99b5" providerId="LiveId" clId="{7C37717C-4FD7-4988-95F6-FDED244EA5B2}" dt="2021-04-06T01:27:42.269" v="1174" actId="1076"/>
          <ac:spMkLst>
            <pc:docMk/>
            <pc:sldMk cId="2679345850" sldId="769"/>
            <ac:spMk id="3" creationId="{F06C6C92-1BE3-471A-8094-928EC7F99F11}"/>
          </ac:spMkLst>
        </pc:spChg>
      </pc:sldChg>
      <pc:sldChg chg="delSp modSp add mod">
        <pc:chgData name="ALEXANDRE" userId="734048d45b8f99b5" providerId="LiveId" clId="{7C37717C-4FD7-4988-95F6-FDED244EA5B2}" dt="2021-04-06T11:08:10.575" v="1289" actId="113"/>
        <pc:sldMkLst>
          <pc:docMk/>
          <pc:sldMk cId="2394240528" sldId="770"/>
        </pc:sldMkLst>
        <pc:spChg chg="mod">
          <ac:chgData name="ALEXANDRE" userId="734048d45b8f99b5" providerId="LiveId" clId="{7C37717C-4FD7-4988-95F6-FDED244EA5B2}" dt="2021-04-06T11:07:15.565" v="1275" actId="1076"/>
          <ac:spMkLst>
            <pc:docMk/>
            <pc:sldMk cId="2394240528" sldId="770"/>
            <ac:spMk id="2" creationId="{10082F9C-D14C-4D0E-909E-B217BE6C2514}"/>
          </ac:spMkLst>
        </pc:spChg>
        <pc:spChg chg="mod">
          <ac:chgData name="ALEXANDRE" userId="734048d45b8f99b5" providerId="LiveId" clId="{7C37717C-4FD7-4988-95F6-FDED244EA5B2}" dt="2021-04-06T11:08:10.575" v="1289" actId="113"/>
          <ac:spMkLst>
            <pc:docMk/>
            <pc:sldMk cId="2394240528" sldId="770"/>
            <ac:spMk id="3" creationId="{2D4C1F5B-1C4B-4A3E-9A52-78E44BEB9DCB}"/>
          </ac:spMkLst>
        </pc:spChg>
        <pc:picChg chg="del">
          <ac:chgData name="ALEXANDRE" userId="734048d45b8f99b5" providerId="LiveId" clId="{7C37717C-4FD7-4988-95F6-FDED244EA5B2}" dt="2021-04-06T11:07:11.981" v="1273" actId="478"/>
          <ac:picMkLst>
            <pc:docMk/>
            <pc:sldMk cId="2394240528" sldId="770"/>
            <ac:picMk id="5" creationId="{BEE9F808-3CEC-4CD7-A5FB-25BFDD060F80}"/>
          </ac:picMkLst>
        </pc:picChg>
        <pc:picChg chg="mod">
          <ac:chgData name="ALEXANDRE" userId="734048d45b8f99b5" providerId="LiveId" clId="{7C37717C-4FD7-4988-95F6-FDED244EA5B2}" dt="2021-04-06T11:07:13.957" v="1274" actId="1076"/>
          <ac:picMkLst>
            <pc:docMk/>
            <pc:sldMk cId="2394240528" sldId="770"/>
            <ac:picMk id="1026" creationId="{B1D28C20-74CF-4386-B51F-E7E978B0C675}"/>
          </ac:picMkLst>
        </pc:picChg>
      </pc:sldChg>
      <pc:sldChg chg="modSp add mod">
        <pc:chgData name="ALEXANDRE" userId="734048d45b8f99b5" providerId="LiveId" clId="{7C37717C-4FD7-4988-95F6-FDED244EA5B2}" dt="2021-04-06T11:42:06.043" v="1930" actId="1076"/>
        <pc:sldMkLst>
          <pc:docMk/>
          <pc:sldMk cId="4269907481" sldId="771"/>
        </pc:sldMkLst>
        <pc:spChg chg="mod">
          <ac:chgData name="ALEXANDRE" userId="734048d45b8f99b5" providerId="LiveId" clId="{7C37717C-4FD7-4988-95F6-FDED244EA5B2}" dt="2021-04-06T11:13:08.026" v="1373" actId="403"/>
          <ac:spMkLst>
            <pc:docMk/>
            <pc:sldMk cId="4269907481" sldId="771"/>
            <ac:spMk id="2" creationId="{10082F9C-D14C-4D0E-909E-B217BE6C2514}"/>
          </ac:spMkLst>
        </pc:spChg>
        <pc:spChg chg="mod">
          <ac:chgData name="ALEXANDRE" userId="734048d45b8f99b5" providerId="LiveId" clId="{7C37717C-4FD7-4988-95F6-FDED244EA5B2}" dt="2021-04-06T11:13:23.351" v="1381" actId="1076"/>
          <ac:spMkLst>
            <pc:docMk/>
            <pc:sldMk cId="4269907481" sldId="771"/>
            <ac:spMk id="3" creationId="{2D4C1F5B-1C4B-4A3E-9A52-78E44BEB9DCB}"/>
          </ac:spMkLst>
        </pc:spChg>
        <pc:picChg chg="mod modCrop">
          <ac:chgData name="ALEXANDRE" userId="734048d45b8f99b5" providerId="LiveId" clId="{7C37717C-4FD7-4988-95F6-FDED244EA5B2}" dt="2021-04-06T11:42:06.043" v="1930" actId="1076"/>
          <ac:picMkLst>
            <pc:docMk/>
            <pc:sldMk cId="4269907481" sldId="771"/>
            <ac:picMk id="5" creationId="{BEE9F808-3CEC-4CD7-A5FB-25BFDD060F80}"/>
          </ac:picMkLst>
        </pc:picChg>
        <pc:picChg chg="mod">
          <ac:chgData name="ALEXANDRE" userId="734048d45b8f99b5" providerId="LiveId" clId="{7C37717C-4FD7-4988-95F6-FDED244EA5B2}" dt="2021-04-06T11:13:02.513" v="1370" actId="1076"/>
          <ac:picMkLst>
            <pc:docMk/>
            <pc:sldMk cId="4269907481" sldId="771"/>
            <ac:picMk id="1026" creationId="{B1D28C20-74CF-4386-B51F-E7E978B0C675}"/>
          </ac:picMkLst>
        </pc:picChg>
      </pc:sldChg>
      <pc:sldChg chg="modSp add mod">
        <pc:chgData name="ALEXANDRE" userId="734048d45b8f99b5" providerId="LiveId" clId="{7C37717C-4FD7-4988-95F6-FDED244EA5B2}" dt="2021-04-06T11:12:08.570" v="1367" actId="1076"/>
        <pc:sldMkLst>
          <pc:docMk/>
          <pc:sldMk cId="2872429675" sldId="772"/>
        </pc:sldMkLst>
        <pc:spChg chg="mod">
          <ac:chgData name="ALEXANDRE" userId="734048d45b8f99b5" providerId="LiveId" clId="{7C37717C-4FD7-4988-95F6-FDED244EA5B2}" dt="2021-04-06T11:12:08.570" v="1367" actId="1076"/>
          <ac:spMkLst>
            <pc:docMk/>
            <pc:sldMk cId="2872429675" sldId="772"/>
            <ac:spMk id="3" creationId="{F06C6C92-1BE3-471A-8094-928EC7F99F11}"/>
          </ac:spMkLst>
        </pc:spChg>
      </pc:sldChg>
      <pc:sldChg chg="addSp modSp add mod ord">
        <pc:chgData name="ALEXANDRE" userId="734048d45b8f99b5" providerId="LiveId" clId="{7C37717C-4FD7-4988-95F6-FDED244EA5B2}" dt="2021-04-06T11:16:17.334" v="1482" actId="27636"/>
        <pc:sldMkLst>
          <pc:docMk/>
          <pc:sldMk cId="1774849621" sldId="773"/>
        </pc:sldMkLst>
        <pc:spChg chg="mod">
          <ac:chgData name="ALEXANDRE" userId="734048d45b8f99b5" providerId="LiveId" clId="{7C37717C-4FD7-4988-95F6-FDED244EA5B2}" dt="2021-04-06T11:16:17.334" v="1482" actId="27636"/>
          <ac:spMkLst>
            <pc:docMk/>
            <pc:sldMk cId="1774849621" sldId="773"/>
            <ac:spMk id="2" creationId="{10082F9C-D14C-4D0E-909E-B217BE6C2514}"/>
          </ac:spMkLst>
        </pc:spChg>
        <pc:spChg chg="mod">
          <ac:chgData name="ALEXANDRE" userId="734048d45b8f99b5" providerId="LiveId" clId="{7C37717C-4FD7-4988-95F6-FDED244EA5B2}" dt="2021-04-06T11:14:47.508" v="1471" actId="113"/>
          <ac:spMkLst>
            <pc:docMk/>
            <pc:sldMk cId="1774849621" sldId="773"/>
            <ac:spMk id="3" creationId="{F06C6C92-1BE3-471A-8094-928EC7F99F11}"/>
          </ac:spMkLst>
        </pc:spChg>
        <pc:picChg chg="add mod">
          <ac:chgData name="ALEXANDRE" userId="734048d45b8f99b5" providerId="LiveId" clId="{7C37717C-4FD7-4988-95F6-FDED244EA5B2}" dt="2021-04-06T11:15:21.086" v="1475" actId="1076"/>
          <ac:picMkLst>
            <pc:docMk/>
            <pc:sldMk cId="1774849621" sldId="773"/>
            <ac:picMk id="5" creationId="{5D86AAAA-C72C-4346-8E45-3C8324102631}"/>
          </ac:picMkLst>
        </pc:picChg>
      </pc:sldChg>
      <pc:sldChg chg="modSp new del mod">
        <pc:chgData name="ALEXANDRE" userId="734048d45b8f99b5" providerId="LiveId" clId="{7C37717C-4FD7-4988-95F6-FDED244EA5B2}" dt="2021-04-06T11:41:00.190" v="1859" actId="680"/>
        <pc:sldMkLst>
          <pc:docMk/>
          <pc:sldMk cId="464402515" sldId="774"/>
        </pc:sldMkLst>
        <pc:spChg chg="mod">
          <ac:chgData name="ALEXANDRE" userId="734048d45b8f99b5" providerId="LiveId" clId="{7C37717C-4FD7-4988-95F6-FDED244EA5B2}" dt="2021-04-06T11:40:59.736" v="1858" actId="20577"/>
          <ac:spMkLst>
            <pc:docMk/>
            <pc:sldMk cId="464402515" sldId="774"/>
            <ac:spMk id="2" creationId="{3A0C4091-2ED9-4724-ABDC-811400C13D7B}"/>
          </ac:spMkLst>
        </pc:spChg>
      </pc:sldChg>
      <pc:sldChg chg="modSp add mod">
        <pc:chgData name="ALEXANDRE" userId="734048d45b8f99b5" providerId="LiveId" clId="{7C37717C-4FD7-4988-95F6-FDED244EA5B2}" dt="2021-04-06T11:41:47.461" v="1928" actId="1076"/>
        <pc:sldMkLst>
          <pc:docMk/>
          <pc:sldMk cId="1140611305" sldId="774"/>
        </pc:sldMkLst>
        <pc:spChg chg="mod">
          <ac:chgData name="ALEXANDRE" userId="734048d45b8f99b5" providerId="LiveId" clId="{7C37717C-4FD7-4988-95F6-FDED244EA5B2}" dt="2021-04-06T11:41:47.461" v="1928" actId="1076"/>
          <ac:spMkLst>
            <pc:docMk/>
            <pc:sldMk cId="1140611305" sldId="774"/>
            <ac:spMk id="2" creationId="{10082F9C-D14C-4D0E-909E-B217BE6C2514}"/>
          </ac:spMkLst>
        </pc:spChg>
        <pc:spChg chg="mod">
          <ac:chgData name="ALEXANDRE" userId="734048d45b8f99b5" providerId="LiveId" clId="{7C37717C-4FD7-4988-95F6-FDED244EA5B2}" dt="2021-04-06T11:41:44.440" v="1927" actId="403"/>
          <ac:spMkLst>
            <pc:docMk/>
            <pc:sldMk cId="1140611305" sldId="774"/>
            <ac:spMk id="3" creationId="{F06C6C92-1BE3-471A-8094-928EC7F99F11}"/>
          </ac:spMkLst>
        </pc:spChg>
      </pc:sldChg>
      <pc:sldChg chg="addSp delSp modSp add del mod">
        <pc:chgData name="ALEXANDRE" userId="734048d45b8f99b5" providerId="LiveId" clId="{7C37717C-4FD7-4988-95F6-FDED244EA5B2}" dt="2021-04-06T11:17:26.462" v="1518" actId="47"/>
        <pc:sldMkLst>
          <pc:docMk/>
          <pc:sldMk cId="2995237701" sldId="774"/>
        </pc:sldMkLst>
        <pc:spChg chg="mod">
          <ac:chgData name="ALEXANDRE" userId="734048d45b8f99b5" providerId="LiveId" clId="{7C37717C-4FD7-4988-95F6-FDED244EA5B2}" dt="2021-04-06T11:16:56.924" v="1512" actId="20577"/>
          <ac:spMkLst>
            <pc:docMk/>
            <pc:sldMk cId="2995237701" sldId="774"/>
            <ac:spMk id="2" creationId="{10082F9C-D14C-4D0E-909E-B217BE6C2514}"/>
          </ac:spMkLst>
        </pc:spChg>
        <pc:spChg chg="mod">
          <ac:chgData name="ALEXANDRE" userId="734048d45b8f99b5" providerId="LiveId" clId="{7C37717C-4FD7-4988-95F6-FDED244EA5B2}" dt="2021-04-06T11:17:06.555" v="1513"/>
          <ac:spMkLst>
            <pc:docMk/>
            <pc:sldMk cId="2995237701" sldId="774"/>
            <ac:spMk id="3" creationId="{F06C6C92-1BE3-471A-8094-928EC7F99F11}"/>
          </ac:spMkLst>
        </pc:spChg>
        <pc:spChg chg="add del mod">
          <ac:chgData name="ALEXANDRE" userId="734048d45b8f99b5" providerId="LiveId" clId="{7C37717C-4FD7-4988-95F6-FDED244EA5B2}" dt="2021-04-06T11:17:10.794" v="1517" actId="22"/>
          <ac:spMkLst>
            <pc:docMk/>
            <pc:sldMk cId="2995237701" sldId="774"/>
            <ac:spMk id="6" creationId="{05E0C51C-B197-4684-94A0-A62AC1D0E84D}"/>
          </ac:spMkLst>
        </pc:spChg>
      </pc:sldChg>
      <pc:sldChg chg="modSp add del mod">
        <pc:chgData name="ALEXANDRE" userId="734048d45b8f99b5" providerId="LiveId" clId="{7C37717C-4FD7-4988-95F6-FDED244EA5B2}" dt="2021-04-06T11:50:41.293" v="2117" actId="47"/>
        <pc:sldMkLst>
          <pc:docMk/>
          <pc:sldMk cId="2422350534" sldId="775"/>
        </pc:sldMkLst>
        <pc:spChg chg="mod">
          <ac:chgData name="ALEXANDRE" userId="734048d45b8f99b5" providerId="LiveId" clId="{7C37717C-4FD7-4988-95F6-FDED244EA5B2}" dt="2021-04-06T11:50:03.770" v="2104" actId="21"/>
          <ac:spMkLst>
            <pc:docMk/>
            <pc:sldMk cId="2422350534" sldId="775"/>
            <ac:spMk id="10" creationId="{FCFA1786-7C95-4DBD-9AD3-37D32B221E67}"/>
          </ac:spMkLst>
        </pc:spChg>
      </pc:sldChg>
      <pc:sldChg chg="modSp add mod">
        <pc:chgData name="ALEXANDRE" userId="734048d45b8f99b5" providerId="LiveId" clId="{7C37717C-4FD7-4988-95F6-FDED244EA5B2}" dt="2021-04-06T11:51:28.464" v="2162" actId="20577"/>
        <pc:sldMkLst>
          <pc:docMk/>
          <pc:sldMk cId="3750184885" sldId="776"/>
        </pc:sldMkLst>
        <pc:spChg chg="mod">
          <ac:chgData name="ALEXANDRE" userId="734048d45b8f99b5" providerId="LiveId" clId="{7C37717C-4FD7-4988-95F6-FDED244EA5B2}" dt="2021-04-06T11:51:28.464" v="2162" actId="20577"/>
          <ac:spMkLst>
            <pc:docMk/>
            <pc:sldMk cId="3750184885" sldId="776"/>
            <ac:spMk id="2" creationId="{10082F9C-D14C-4D0E-909E-B217BE6C2514}"/>
          </ac:spMkLst>
        </pc:spChg>
        <pc:spChg chg="mod">
          <ac:chgData name="ALEXANDRE" userId="734048d45b8f99b5" providerId="LiveId" clId="{7C37717C-4FD7-4988-95F6-FDED244EA5B2}" dt="2021-04-06T11:50:36.927" v="2116" actId="1076"/>
          <ac:spMkLst>
            <pc:docMk/>
            <pc:sldMk cId="3750184885" sldId="776"/>
            <ac:spMk id="3" creationId="{6F47E863-069B-47B7-BCF4-8D2E8E414345}"/>
          </ac:spMkLst>
        </pc:spChg>
      </pc:sldChg>
      <pc:sldChg chg="modSp add mod">
        <pc:chgData name="ALEXANDRE" userId="734048d45b8f99b5" providerId="LiveId" clId="{7C37717C-4FD7-4988-95F6-FDED244EA5B2}" dt="2021-04-06T11:56:29.813" v="2222" actId="113"/>
        <pc:sldMkLst>
          <pc:docMk/>
          <pc:sldMk cId="2091119567" sldId="777"/>
        </pc:sldMkLst>
        <pc:spChg chg="mod">
          <ac:chgData name="ALEXANDRE" userId="734048d45b8f99b5" providerId="LiveId" clId="{7C37717C-4FD7-4988-95F6-FDED244EA5B2}" dt="2021-04-06T11:51:38.335" v="2172" actId="20577"/>
          <ac:spMkLst>
            <pc:docMk/>
            <pc:sldMk cId="2091119567" sldId="777"/>
            <ac:spMk id="2" creationId="{10082F9C-D14C-4D0E-909E-B217BE6C2514}"/>
          </ac:spMkLst>
        </pc:spChg>
        <pc:spChg chg="mod">
          <ac:chgData name="ALEXANDRE" userId="734048d45b8f99b5" providerId="LiveId" clId="{7C37717C-4FD7-4988-95F6-FDED244EA5B2}" dt="2021-04-06T11:56:29.813" v="2222" actId="113"/>
          <ac:spMkLst>
            <pc:docMk/>
            <pc:sldMk cId="2091119567" sldId="777"/>
            <ac:spMk id="3" creationId="{6F47E863-069B-47B7-BCF4-8D2E8E414345}"/>
          </ac:spMkLst>
        </pc:spChg>
      </pc:sldChg>
      <pc:sldChg chg="delSp modSp add mod">
        <pc:chgData name="ALEXANDRE" userId="734048d45b8f99b5" providerId="LiveId" clId="{7C37717C-4FD7-4988-95F6-FDED244EA5B2}" dt="2021-04-06T11:57:30.735" v="2253" actId="1076"/>
        <pc:sldMkLst>
          <pc:docMk/>
          <pc:sldMk cId="2576516241" sldId="778"/>
        </pc:sldMkLst>
        <pc:spChg chg="mod">
          <ac:chgData name="ALEXANDRE" userId="734048d45b8f99b5" providerId="LiveId" clId="{7C37717C-4FD7-4988-95F6-FDED244EA5B2}" dt="2021-04-06T11:57:30.735" v="2253" actId="1076"/>
          <ac:spMkLst>
            <pc:docMk/>
            <pc:sldMk cId="2576516241" sldId="778"/>
            <ac:spMk id="3" creationId="{6F47E863-069B-47B7-BCF4-8D2E8E414345}"/>
          </ac:spMkLst>
        </pc:spChg>
        <pc:picChg chg="del">
          <ac:chgData name="ALEXANDRE" userId="734048d45b8f99b5" providerId="LiveId" clId="{7C37717C-4FD7-4988-95F6-FDED244EA5B2}" dt="2021-04-06T11:57:19.687" v="2247" actId="478"/>
          <ac:picMkLst>
            <pc:docMk/>
            <pc:sldMk cId="2576516241" sldId="778"/>
            <ac:picMk id="3074" creationId="{DA44F99F-CFCC-46B5-8B1D-6521DECFC33D}"/>
          </ac:picMkLst>
        </pc:picChg>
      </pc:sldChg>
      <pc:sldChg chg="addSp delSp modSp add mod">
        <pc:chgData name="ALEXANDRE" userId="734048d45b8f99b5" providerId="LiveId" clId="{7C37717C-4FD7-4988-95F6-FDED244EA5B2}" dt="2021-04-06T12:00:10.597" v="2281" actId="1076"/>
        <pc:sldMkLst>
          <pc:docMk/>
          <pc:sldMk cId="3929529029" sldId="779"/>
        </pc:sldMkLst>
        <pc:spChg chg="del">
          <ac:chgData name="ALEXANDRE" userId="734048d45b8f99b5" providerId="LiveId" clId="{7C37717C-4FD7-4988-95F6-FDED244EA5B2}" dt="2021-04-06T11:58:33.474" v="2255" actId="478"/>
          <ac:spMkLst>
            <pc:docMk/>
            <pc:sldMk cId="3929529029" sldId="779"/>
            <ac:spMk id="3" creationId="{6F47E863-069B-47B7-BCF4-8D2E8E414345}"/>
          </ac:spMkLst>
        </pc:spChg>
        <pc:spChg chg="add del mod">
          <ac:chgData name="ALEXANDRE" userId="734048d45b8f99b5" providerId="LiveId" clId="{7C37717C-4FD7-4988-95F6-FDED244EA5B2}" dt="2021-04-06T11:58:35.532" v="2256" actId="478"/>
          <ac:spMkLst>
            <pc:docMk/>
            <pc:sldMk cId="3929529029" sldId="779"/>
            <ac:spMk id="5" creationId="{EAB13F62-DBC8-49DA-961B-599D8D26D295}"/>
          </ac:spMkLst>
        </pc:spChg>
        <pc:picChg chg="add mod modCrop">
          <ac:chgData name="ALEXANDRE" userId="734048d45b8f99b5" providerId="LiveId" clId="{7C37717C-4FD7-4988-95F6-FDED244EA5B2}" dt="2021-04-06T12:00:10.597" v="2281" actId="1076"/>
          <ac:picMkLst>
            <pc:docMk/>
            <pc:sldMk cId="3929529029" sldId="779"/>
            <ac:picMk id="7" creationId="{63E3C156-BFE6-4D09-8A7A-4E79A03CD267}"/>
          </ac:picMkLst>
        </pc:picChg>
      </pc:sldChg>
      <pc:sldChg chg="addSp modSp add mod">
        <pc:chgData name="ALEXANDRE" userId="734048d45b8f99b5" providerId="LiveId" clId="{7C37717C-4FD7-4988-95F6-FDED244EA5B2}" dt="2021-04-06T12:00:40.598" v="2292" actId="1076"/>
        <pc:sldMkLst>
          <pc:docMk/>
          <pc:sldMk cId="4135019201" sldId="780"/>
        </pc:sldMkLst>
        <pc:picChg chg="add mod">
          <ac:chgData name="ALEXANDRE" userId="734048d45b8f99b5" providerId="LiveId" clId="{7C37717C-4FD7-4988-95F6-FDED244EA5B2}" dt="2021-04-06T12:00:40.598" v="2292" actId="1076"/>
          <ac:picMkLst>
            <pc:docMk/>
            <pc:sldMk cId="4135019201" sldId="780"/>
            <ac:picMk id="5" creationId="{FE3A7705-003C-4387-AE83-F28715AEC3A7}"/>
          </ac:picMkLst>
        </pc:picChg>
        <pc:picChg chg="mod modCrop">
          <ac:chgData name="ALEXANDRE" userId="734048d45b8f99b5" providerId="LiveId" clId="{7C37717C-4FD7-4988-95F6-FDED244EA5B2}" dt="2021-04-06T12:00:40.598" v="2292" actId="1076"/>
          <ac:picMkLst>
            <pc:docMk/>
            <pc:sldMk cId="4135019201" sldId="780"/>
            <ac:picMk id="7" creationId="{63E3C156-BFE6-4D09-8A7A-4E79A03CD267}"/>
          </ac:picMkLst>
        </pc:picChg>
      </pc:sldChg>
      <pc:sldChg chg="modSp add">
        <pc:chgData name="ALEXANDRE" userId="734048d45b8f99b5" providerId="LiveId" clId="{7C37717C-4FD7-4988-95F6-FDED244EA5B2}" dt="2021-04-06T17:46:58.198" v="2298" actId="1076"/>
        <pc:sldMkLst>
          <pc:docMk/>
          <pc:sldMk cId="392065648" sldId="781"/>
        </pc:sldMkLst>
        <pc:picChg chg="mod">
          <ac:chgData name="ALEXANDRE" userId="734048d45b8f99b5" providerId="LiveId" clId="{7C37717C-4FD7-4988-95F6-FDED244EA5B2}" dt="2021-04-06T17:46:58.198" v="2298" actId="1076"/>
          <ac:picMkLst>
            <pc:docMk/>
            <pc:sldMk cId="392065648" sldId="781"/>
            <ac:picMk id="2050" creationId="{B52D9AA1-3E46-47FB-9915-D21B690C2DB3}"/>
          </ac:picMkLst>
        </pc:picChg>
      </pc:sldChg>
      <pc:sldChg chg="modSp add">
        <pc:chgData name="ALEXANDRE" userId="734048d45b8f99b5" providerId="LiveId" clId="{7C37717C-4FD7-4988-95F6-FDED244EA5B2}" dt="2021-04-06T17:47:01.991" v="2299" actId="14100"/>
        <pc:sldMkLst>
          <pc:docMk/>
          <pc:sldMk cId="2715164397" sldId="782"/>
        </pc:sldMkLst>
        <pc:picChg chg="mod">
          <ac:chgData name="ALEXANDRE" userId="734048d45b8f99b5" providerId="LiveId" clId="{7C37717C-4FD7-4988-95F6-FDED244EA5B2}" dt="2021-04-06T17:47:01.991" v="2299" actId="14100"/>
          <ac:picMkLst>
            <pc:docMk/>
            <pc:sldMk cId="2715164397" sldId="782"/>
            <ac:picMk id="2052" creationId="{2440D30C-7D8C-4185-8B62-38D2740D500B}"/>
          </ac:picMkLst>
        </pc:picChg>
      </pc:sldChg>
    </pc:docChg>
  </pc:docChgLst>
  <pc:docChgLst>
    <pc:chgData name="ALEXANDRE" userId="734048d45b8f99b5" providerId="LiveId" clId="{7E5C6DC7-BFC6-4CF0-9AD1-0093FBA77BD2}"/>
    <pc:docChg chg="undo custSel addSld delSld modSld sldOrd">
      <pc:chgData name="ALEXANDRE" userId="734048d45b8f99b5" providerId="LiveId" clId="{7E5C6DC7-BFC6-4CF0-9AD1-0093FBA77BD2}" dt="2021-04-23T17:02:41.229" v="2347" actId="113"/>
      <pc:docMkLst>
        <pc:docMk/>
      </pc:docMkLst>
      <pc:sldChg chg="addSp delSp modSp add mod">
        <pc:chgData name="ALEXANDRE" userId="734048d45b8f99b5" providerId="LiveId" clId="{7E5C6DC7-BFC6-4CF0-9AD1-0093FBA77BD2}" dt="2021-04-23T16:54:55.168" v="2274" actId="113"/>
        <pc:sldMkLst>
          <pc:docMk/>
          <pc:sldMk cId="0" sldId="416"/>
        </pc:sldMkLst>
        <pc:spChg chg="del mod">
          <ac:chgData name="ALEXANDRE" userId="734048d45b8f99b5" providerId="LiveId" clId="{7E5C6DC7-BFC6-4CF0-9AD1-0093FBA77BD2}" dt="2021-04-23T09:52:41.755" v="165" actId="478"/>
          <ac:spMkLst>
            <pc:docMk/>
            <pc:sldMk cId="0" sldId="416"/>
            <ac:spMk id="23554" creationId="{BDD46E72-CE4E-41C1-B7BB-78FEE1FA257C}"/>
          </ac:spMkLst>
        </pc:spChg>
        <pc:spChg chg="del mod">
          <ac:chgData name="ALEXANDRE" userId="734048d45b8f99b5" providerId="LiveId" clId="{7E5C6DC7-BFC6-4CF0-9AD1-0093FBA77BD2}" dt="2021-04-23T09:52:41.755" v="165" actId="478"/>
          <ac:spMkLst>
            <pc:docMk/>
            <pc:sldMk cId="0" sldId="416"/>
            <ac:spMk id="23555" creationId="{48E44065-1D0A-4F84-81FC-EA6CE3CFD257}"/>
          </ac:spMkLst>
        </pc:spChg>
        <pc:spChg chg="del mod">
          <ac:chgData name="ALEXANDRE" userId="734048d45b8f99b5" providerId="LiveId" clId="{7E5C6DC7-BFC6-4CF0-9AD1-0093FBA77BD2}" dt="2021-04-23T09:52:41.755" v="165" actId="478"/>
          <ac:spMkLst>
            <pc:docMk/>
            <pc:sldMk cId="0" sldId="416"/>
            <ac:spMk id="23556" creationId="{412C3DB7-A1A7-4456-B32B-CA180F848958}"/>
          </ac:spMkLst>
        </pc:spChg>
        <pc:spChg chg="mod">
          <ac:chgData name="ALEXANDRE" userId="734048d45b8f99b5" providerId="LiveId" clId="{7E5C6DC7-BFC6-4CF0-9AD1-0093FBA77BD2}" dt="2021-04-23T09:55:07.577" v="197" actId="403"/>
          <ac:spMkLst>
            <pc:docMk/>
            <pc:sldMk cId="0" sldId="416"/>
            <ac:spMk id="23557" creationId="{13310EB8-7403-405C-A18B-0EFC820AE7DC}"/>
          </ac:spMkLst>
        </pc:spChg>
        <pc:spChg chg="mod">
          <ac:chgData name="ALEXANDRE" userId="734048d45b8f99b5" providerId="LiveId" clId="{7E5C6DC7-BFC6-4CF0-9AD1-0093FBA77BD2}" dt="2021-04-23T16:54:55.168" v="2274" actId="113"/>
          <ac:spMkLst>
            <pc:docMk/>
            <pc:sldMk cId="0" sldId="416"/>
            <ac:spMk id="23558" creationId="{B3DE7597-0FAB-4A58-B22F-DA186BA3889C}"/>
          </ac:spMkLst>
        </pc:spChg>
        <pc:picChg chg="add del mod">
          <ac:chgData name="ALEXANDRE" userId="734048d45b8f99b5" providerId="LiveId" clId="{7E5C6DC7-BFC6-4CF0-9AD1-0093FBA77BD2}" dt="2021-04-23T09:53:48.965" v="174" actId="478"/>
          <ac:picMkLst>
            <pc:docMk/>
            <pc:sldMk cId="0" sldId="416"/>
            <ac:picMk id="4098" creationId="{3C782C45-2BD3-4464-AB62-78900E103A0F}"/>
          </ac:picMkLst>
        </pc:picChg>
        <pc:picChg chg="add mod">
          <ac:chgData name="ALEXANDRE" userId="734048d45b8f99b5" providerId="LiveId" clId="{7E5C6DC7-BFC6-4CF0-9AD1-0093FBA77BD2}" dt="2021-04-23T09:55:08.930" v="198" actId="1076"/>
          <ac:picMkLst>
            <pc:docMk/>
            <pc:sldMk cId="0" sldId="416"/>
            <ac:picMk id="4100" creationId="{77AD321C-0454-4407-B978-96E8371257E3}"/>
          </ac:picMkLst>
        </pc:picChg>
      </pc:sldChg>
      <pc:sldChg chg="delSp modSp add mod modShow">
        <pc:chgData name="ALEXANDRE" userId="734048d45b8f99b5" providerId="LiveId" clId="{7E5C6DC7-BFC6-4CF0-9AD1-0093FBA77BD2}" dt="2021-04-23T16:55:14.391" v="2275" actId="729"/>
        <pc:sldMkLst>
          <pc:docMk/>
          <pc:sldMk cId="0" sldId="417"/>
        </pc:sldMkLst>
        <pc:spChg chg="del mod">
          <ac:chgData name="ALEXANDRE" userId="734048d45b8f99b5" providerId="LiveId" clId="{7E5C6DC7-BFC6-4CF0-9AD1-0093FBA77BD2}" dt="2021-04-23T14:37:03.603" v="2238" actId="478"/>
          <ac:spMkLst>
            <pc:docMk/>
            <pc:sldMk cId="0" sldId="417"/>
            <ac:spMk id="4" creationId="{51A9A663-B6A6-40E2-88EE-11D4504E0D97}"/>
          </ac:spMkLst>
        </pc:spChg>
        <pc:spChg chg="del mod">
          <ac:chgData name="ALEXANDRE" userId="734048d45b8f99b5" providerId="LiveId" clId="{7E5C6DC7-BFC6-4CF0-9AD1-0093FBA77BD2}" dt="2021-04-23T14:37:03.603" v="2238" actId="478"/>
          <ac:spMkLst>
            <pc:docMk/>
            <pc:sldMk cId="0" sldId="417"/>
            <ac:spMk id="5" creationId="{88E77DED-BBCB-4764-B04C-179688851940}"/>
          </ac:spMkLst>
        </pc:spChg>
        <pc:spChg chg="del mod">
          <ac:chgData name="ALEXANDRE" userId="734048d45b8f99b5" providerId="LiveId" clId="{7E5C6DC7-BFC6-4CF0-9AD1-0093FBA77BD2}" dt="2021-04-23T14:37:03.603" v="2238" actId="478"/>
          <ac:spMkLst>
            <pc:docMk/>
            <pc:sldMk cId="0" sldId="417"/>
            <ac:spMk id="6" creationId="{118716BC-7A86-465A-8F2E-51B58F0B3F5A}"/>
          </ac:spMkLst>
        </pc:spChg>
        <pc:spChg chg="mod">
          <ac:chgData name="ALEXANDRE" userId="734048d45b8f99b5" providerId="LiveId" clId="{7E5C6DC7-BFC6-4CF0-9AD1-0093FBA77BD2}" dt="2021-04-23T14:37:08.012" v="2240" actId="1076"/>
          <ac:spMkLst>
            <pc:docMk/>
            <pc:sldMk cId="0" sldId="417"/>
            <ac:spMk id="16389" creationId="{02A3AB6D-A47A-4831-BDA6-78D631141BF0}"/>
          </ac:spMkLst>
        </pc:spChg>
        <pc:spChg chg="mod">
          <ac:chgData name="ALEXANDRE" userId="734048d45b8f99b5" providerId="LiveId" clId="{7E5C6DC7-BFC6-4CF0-9AD1-0093FBA77BD2}" dt="2021-04-23T14:37:14.530" v="2246" actId="403"/>
          <ac:spMkLst>
            <pc:docMk/>
            <pc:sldMk cId="0" sldId="417"/>
            <ac:spMk id="16390" creationId="{40D05C7A-7CA2-4B9F-9765-CE7A398ED0A9}"/>
          </ac:spMkLst>
        </pc:spChg>
      </pc:sldChg>
      <pc:sldChg chg="addSp delSp modSp add mod">
        <pc:chgData name="ALEXANDRE" userId="734048d45b8f99b5" providerId="LiveId" clId="{7E5C6DC7-BFC6-4CF0-9AD1-0093FBA77BD2}" dt="2021-04-23T09:58:46.452" v="272" actId="1076"/>
        <pc:sldMkLst>
          <pc:docMk/>
          <pc:sldMk cId="0" sldId="418"/>
        </pc:sldMkLst>
        <pc:spChg chg="add del">
          <ac:chgData name="ALEXANDRE" userId="734048d45b8f99b5" providerId="LiveId" clId="{7E5C6DC7-BFC6-4CF0-9AD1-0093FBA77BD2}" dt="2021-04-23T09:58:10.142" v="257"/>
          <ac:spMkLst>
            <pc:docMk/>
            <pc:sldMk cId="0" sldId="418"/>
            <ac:spMk id="2" creationId="{B4CB186A-105A-4585-A379-87A6C8C9E3B9}"/>
          </ac:spMkLst>
        </pc:spChg>
        <pc:spChg chg="del mod">
          <ac:chgData name="ALEXANDRE" userId="734048d45b8f99b5" providerId="LiveId" clId="{7E5C6DC7-BFC6-4CF0-9AD1-0093FBA77BD2}" dt="2021-04-23T09:57:10.235" v="237" actId="478"/>
          <ac:spMkLst>
            <pc:docMk/>
            <pc:sldMk cId="0" sldId="418"/>
            <ac:spMk id="28674" creationId="{F771856B-0D2A-4066-92BA-FC88FFA012E5}"/>
          </ac:spMkLst>
        </pc:spChg>
        <pc:spChg chg="del mod">
          <ac:chgData name="ALEXANDRE" userId="734048d45b8f99b5" providerId="LiveId" clId="{7E5C6DC7-BFC6-4CF0-9AD1-0093FBA77BD2}" dt="2021-04-23T09:57:10.235" v="237" actId="478"/>
          <ac:spMkLst>
            <pc:docMk/>
            <pc:sldMk cId="0" sldId="418"/>
            <ac:spMk id="28675" creationId="{B5314DA4-F0F4-42FD-8F4B-43B873F542C2}"/>
          </ac:spMkLst>
        </pc:spChg>
        <pc:spChg chg="del mod">
          <ac:chgData name="ALEXANDRE" userId="734048d45b8f99b5" providerId="LiveId" clId="{7E5C6DC7-BFC6-4CF0-9AD1-0093FBA77BD2}" dt="2021-04-23T09:57:10.235" v="237" actId="478"/>
          <ac:spMkLst>
            <pc:docMk/>
            <pc:sldMk cId="0" sldId="418"/>
            <ac:spMk id="28676" creationId="{7F273836-233A-4D62-B3DE-0C76F35E293C}"/>
          </ac:spMkLst>
        </pc:spChg>
        <pc:spChg chg="mod">
          <ac:chgData name="ALEXANDRE" userId="734048d45b8f99b5" providerId="LiveId" clId="{7E5C6DC7-BFC6-4CF0-9AD1-0093FBA77BD2}" dt="2021-04-23T09:58:40.488" v="270" actId="1076"/>
          <ac:spMkLst>
            <pc:docMk/>
            <pc:sldMk cId="0" sldId="418"/>
            <ac:spMk id="28677" creationId="{29489FCB-B0FB-44F5-975B-2164AB0B7A7D}"/>
          </ac:spMkLst>
        </pc:spChg>
        <pc:spChg chg="mod">
          <ac:chgData name="ALEXANDRE" userId="734048d45b8f99b5" providerId="LiveId" clId="{7E5C6DC7-BFC6-4CF0-9AD1-0093FBA77BD2}" dt="2021-04-23T09:58:43.683" v="271" actId="403"/>
          <ac:spMkLst>
            <pc:docMk/>
            <pc:sldMk cId="0" sldId="418"/>
            <ac:spMk id="28678" creationId="{822D48B7-9DD1-4D36-BABF-6AAFCA020291}"/>
          </ac:spMkLst>
        </pc:spChg>
        <pc:picChg chg="add mod">
          <ac:chgData name="ALEXANDRE" userId="734048d45b8f99b5" providerId="LiveId" clId="{7E5C6DC7-BFC6-4CF0-9AD1-0093FBA77BD2}" dt="2021-04-23T09:58:46.452" v="272" actId="1076"/>
          <ac:picMkLst>
            <pc:docMk/>
            <pc:sldMk cId="0" sldId="418"/>
            <ac:picMk id="3" creationId="{4039AF01-A8D1-4195-8DD8-BD7DE38CBFEF}"/>
          </ac:picMkLst>
        </pc:picChg>
      </pc:sldChg>
      <pc:sldChg chg="addSp delSp modSp add mod">
        <pc:chgData name="ALEXANDRE" userId="734048d45b8f99b5" providerId="LiveId" clId="{7E5C6DC7-BFC6-4CF0-9AD1-0093FBA77BD2}" dt="2021-04-23T10:10:34.276" v="427" actId="20577"/>
        <pc:sldMkLst>
          <pc:docMk/>
          <pc:sldMk cId="0" sldId="419"/>
        </pc:sldMkLst>
        <pc:spChg chg="add mod">
          <ac:chgData name="ALEXANDRE" userId="734048d45b8f99b5" providerId="LiveId" clId="{7E5C6DC7-BFC6-4CF0-9AD1-0093FBA77BD2}" dt="2021-04-23T10:10:34.276" v="427" actId="20577"/>
          <ac:spMkLst>
            <pc:docMk/>
            <pc:sldMk cId="0" sldId="419"/>
            <ac:spMk id="7" creationId="{6FF76167-A2D4-4EF5-84F2-7EF444C821E8}"/>
          </ac:spMkLst>
        </pc:spChg>
        <pc:spChg chg="del mod">
          <ac:chgData name="ALEXANDRE" userId="734048d45b8f99b5" providerId="LiveId" clId="{7E5C6DC7-BFC6-4CF0-9AD1-0093FBA77BD2}" dt="2021-04-23T10:08:00.109" v="384" actId="478"/>
          <ac:spMkLst>
            <pc:docMk/>
            <pc:sldMk cId="0" sldId="419"/>
            <ac:spMk id="40962" creationId="{B393BF85-6A55-4FFF-B4E3-4E82C7E70FFA}"/>
          </ac:spMkLst>
        </pc:spChg>
        <pc:spChg chg="del mod">
          <ac:chgData name="ALEXANDRE" userId="734048d45b8f99b5" providerId="LiveId" clId="{7E5C6DC7-BFC6-4CF0-9AD1-0093FBA77BD2}" dt="2021-04-23T10:08:00.109" v="384" actId="478"/>
          <ac:spMkLst>
            <pc:docMk/>
            <pc:sldMk cId="0" sldId="419"/>
            <ac:spMk id="40963" creationId="{797B6B30-3472-47C6-920D-0B29459E1631}"/>
          </ac:spMkLst>
        </pc:spChg>
        <pc:spChg chg="del mod">
          <ac:chgData name="ALEXANDRE" userId="734048d45b8f99b5" providerId="LiveId" clId="{7E5C6DC7-BFC6-4CF0-9AD1-0093FBA77BD2}" dt="2021-04-23T10:08:00.109" v="384" actId="478"/>
          <ac:spMkLst>
            <pc:docMk/>
            <pc:sldMk cId="0" sldId="419"/>
            <ac:spMk id="40964" creationId="{F5319E27-FB2C-4276-AA83-C36C4488ADC0}"/>
          </ac:spMkLst>
        </pc:spChg>
        <pc:spChg chg="mod">
          <ac:chgData name="ALEXANDRE" userId="734048d45b8f99b5" providerId="LiveId" clId="{7E5C6DC7-BFC6-4CF0-9AD1-0093FBA77BD2}" dt="2021-04-23T10:08:09.854" v="387" actId="14100"/>
          <ac:spMkLst>
            <pc:docMk/>
            <pc:sldMk cId="0" sldId="419"/>
            <ac:spMk id="40965" creationId="{857DB46A-CDFE-42D6-A0BC-A599B5A57A9E}"/>
          </ac:spMkLst>
        </pc:spChg>
        <pc:spChg chg="mod">
          <ac:chgData name="ALEXANDRE" userId="734048d45b8f99b5" providerId="LiveId" clId="{7E5C6DC7-BFC6-4CF0-9AD1-0093FBA77BD2}" dt="2021-04-23T10:10:30.611" v="426" actId="207"/>
          <ac:spMkLst>
            <pc:docMk/>
            <pc:sldMk cId="0" sldId="419"/>
            <ac:spMk id="40966" creationId="{9367128D-8399-42A8-BCB9-15E7102B1DAE}"/>
          </ac:spMkLst>
        </pc:spChg>
      </pc:sldChg>
      <pc:sldChg chg="delSp modSp add del">
        <pc:chgData name="ALEXANDRE" userId="734048d45b8f99b5" providerId="LiveId" clId="{7E5C6DC7-BFC6-4CF0-9AD1-0093FBA77BD2}" dt="2021-04-23T10:10:42.299" v="428" actId="47"/>
        <pc:sldMkLst>
          <pc:docMk/>
          <pc:sldMk cId="0" sldId="420"/>
        </pc:sldMkLst>
        <pc:spChg chg="del mod">
          <ac:chgData name="ALEXANDRE" userId="734048d45b8f99b5" providerId="LiveId" clId="{7E5C6DC7-BFC6-4CF0-9AD1-0093FBA77BD2}" dt="2021-04-23T10:08:03.517" v="385" actId="478"/>
          <ac:spMkLst>
            <pc:docMk/>
            <pc:sldMk cId="0" sldId="420"/>
            <ac:spMk id="41986" creationId="{AD352075-1122-4D2A-BD7C-B08982CB1A96}"/>
          </ac:spMkLst>
        </pc:spChg>
        <pc:spChg chg="del mod">
          <ac:chgData name="ALEXANDRE" userId="734048d45b8f99b5" providerId="LiveId" clId="{7E5C6DC7-BFC6-4CF0-9AD1-0093FBA77BD2}" dt="2021-04-23T10:08:03.517" v="385" actId="478"/>
          <ac:spMkLst>
            <pc:docMk/>
            <pc:sldMk cId="0" sldId="420"/>
            <ac:spMk id="41987" creationId="{3FEC437A-4DAA-4481-811D-D01FC2C00BFC}"/>
          </ac:spMkLst>
        </pc:spChg>
        <pc:spChg chg="del mod">
          <ac:chgData name="ALEXANDRE" userId="734048d45b8f99b5" providerId="LiveId" clId="{7E5C6DC7-BFC6-4CF0-9AD1-0093FBA77BD2}" dt="2021-04-23T10:08:03.517" v="385" actId="478"/>
          <ac:spMkLst>
            <pc:docMk/>
            <pc:sldMk cId="0" sldId="420"/>
            <ac:spMk id="41988" creationId="{0FE9D35F-39AB-40B5-814B-8FA7E16FC551}"/>
          </ac:spMkLst>
        </pc:spChg>
      </pc:sldChg>
      <pc:sldChg chg="addSp delSp modSp add mod">
        <pc:chgData name="ALEXANDRE" userId="734048d45b8f99b5" providerId="LiveId" clId="{7E5C6DC7-BFC6-4CF0-9AD1-0093FBA77BD2}" dt="2021-04-23T10:12:53.844" v="457" actId="1076"/>
        <pc:sldMkLst>
          <pc:docMk/>
          <pc:sldMk cId="0" sldId="421"/>
        </pc:sldMkLst>
        <pc:spChg chg="del mod">
          <ac:chgData name="ALEXANDRE" userId="734048d45b8f99b5" providerId="LiveId" clId="{7E5C6DC7-BFC6-4CF0-9AD1-0093FBA77BD2}" dt="2021-04-23T10:11:14.729" v="435" actId="478"/>
          <ac:spMkLst>
            <pc:docMk/>
            <pc:sldMk cId="0" sldId="421"/>
            <ac:spMk id="43010" creationId="{5802AA9C-54D7-411E-91A6-14C41B0E02C2}"/>
          </ac:spMkLst>
        </pc:spChg>
        <pc:spChg chg="del mod">
          <ac:chgData name="ALEXANDRE" userId="734048d45b8f99b5" providerId="LiveId" clId="{7E5C6DC7-BFC6-4CF0-9AD1-0093FBA77BD2}" dt="2021-04-23T10:11:14.729" v="435" actId="478"/>
          <ac:spMkLst>
            <pc:docMk/>
            <pc:sldMk cId="0" sldId="421"/>
            <ac:spMk id="43011" creationId="{1554EF47-8823-4B07-9F44-402A4D265C9F}"/>
          </ac:spMkLst>
        </pc:spChg>
        <pc:spChg chg="del mod">
          <ac:chgData name="ALEXANDRE" userId="734048d45b8f99b5" providerId="LiveId" clId="{7E5C6DC7-BFC6-4CF0-9AD1-0093FBA77BD2}" dt="2021-04-23T10:11:14.729" v="435" actId="478"/>
          <ac:spMkLst>
            <pc:docMk/>
            <pc:sldMk cId="0" sldId="421"/>
            <ac:spMk id="43012" creationId="{4261BE17-ACA9-4C68-B7C4-BD1BC614CF00}"/>
          </ac:spMkLst>
        </pc:spChg>
        <pc:spChg chg="mod">
          <ac:chgData name="ALEXANDRE" userId="734048d45b8f99b5" providerId="LiveId" clId="{7E5C6DC7-BFC6-4CF0-9AD1-0093FBA77BD2}" dt="2021-04-23T10:11:17.349" v="436" actId="1076"/>
          <ac:spMkLst>
            <pc:docMk/>
            <pc:sldMk cId="0" sldId="421"/>
            <ac:spMk id="43013" creationId="{8BC5E0A3-D65F-4DA5-9361-41E1574CBE22}"/>
          </ac:spMkLst>
        </pc:spChg>
        <pc:spChg chg="mod">
          <ac:chgData name="ALEXANDRE" userId="734048d45b8f99b5" providerId="LiveId" clId="{7E5C6DC7-BFC6-4CF0-9AD1-0093FBA77BD2}" dt="2021-04-23T10:12:34.282" v="455" actId="27636"/>
          <ac:spMkLst>
            <pc:docMk/>
            <pc:sldMk cId="0" sldId="421"/>
            <ac:spMk id="43014" creationId="{550A797F-4087-4C90-8F76-E018AB4E06D2}"/>
          </ac:spMkLst>
        </pc:spChg>
        <pc:picChg chg="add mod">
          <ac:chgData name="ALEXANDRE" userId="734048d45b8f99b5" providerId="LiveId" clId="{7E5C6DC7-BFC6-4CF0-9AD1-0093FBA77BD2}" dt="2021-04-23T10:12:53.844" v="457" actId="1076"/>
          <ac:picMkLst>
            <pc:docMk/>
            <pc:sldMk cId="0" sldId="421"/>
            <ac:picMk id="25602" creationId="{B43A6A56-C954-447A-B65E-EAE6D36A94FC}"/>
          </ac:picMkLst>
        </pc:picChg>
      </pc:sldChg>
      <pc:sldChg chg="delSp modSp add del mod">
        <pc:chgData name="ALEXANDRE" userId="734048d45b8f99b5" providerId="LiveId" clId="{7E5C6DC7-BFC6-4CF0-9AD1-0093FBA77BD2}" dt="2021-04-23T10:13:32.402" v="460" actId="47"/>
        <pc:sldMkLst>
          <pc:docMk/>
          <pc:sldMk cId="0" sldId="423"/>
        </pc:sldMkLst>
        <pc:spChg chg="del mod">
          <ac:chgData name="ALEXANDRE" userId="734048d45b8f99b5" providerId="LiveId" clId="{7E5C6DC7-BFC6-4CF0-9AD1-0093FBA77BD2}" dt="2021-04-23T10:12:00.975" v="446" actId="478"/>
          <ac:spMkLst>
            <pc:docMk/>
            <pc:sldMk cId="0" sldId="423"/>
            <ac:spMk id="44034" creationId="{04CB2699-CFE6-46EA-9B0C-B26DD02A469B}"/>
          </ac:spMkLst>
        </pc:spChg>
        <pc:spChg chg="del mod">
          <ac:chgData name="ALEXANDRE" userId="734048d45b8f99b5" providerId="LiveId" clId="{7E5C6DC7-BFC6-4CF0-9AD1-0093FBA77BD2}" dt="2021-04-23T10:12:00.975" v="446" actId="478"/>
          <ac:spMkLst>
            <pc:docMk/>
            <pc:sldMk cId="0" sldId="423"/>
            <ac:spMk id="44035" creationId="{59141B67-E810-44EF-B17B-7BE6031E0CF7}"/>
          </ac:spMkLst>
        </pc:spChg>
        <pc:spChg chg="del mod">
          <ac:chgData name="ALEXANDRE" userId="734048d45b8f99b5" providerId="LiveId" clId="{7E5C6DC7-BFC6-4CF0-9AD1-0093FBA77BD2}" dt="2021-04-23T10:12:00.975" v="446" actId="478"/>
          <ac:spMkLst>
            <pc:docMk/>
            <pc:sldMk cId="0" sldId="423"/>
            <ac:spMk id="44036" creationId="{E8312D7B-FAFF-4E67-AFF4-C5D707C7AC40}"/>
          </ac:spMkLst>
        </pc:spChg>
        <pc:spChg chg="mod">
          <ac:chgData name="ALEXANDRE" userId="734048d45b8f99b5" providerId="LiveId" clId="{7E5C6DC7-BFC6-4CF0-9AD1-0093FBA77BD2}" dt="2021-04-23T10:12:04.171" v="447" actId="1076"/>
          <ac:spMkLst>
            <pc:docMk/>
            <pc:sldMk cId="0" sldId="423"/>
            <ac:spMk id="44037" creationId="{D309C824-C109-4C50-9001-D5D8546789F2}"/>
          </ac:spMkLst>
        </pc:spChg>
        <pc:spChg chg="mod">
          <ac:chgData name="ALEXANDRE" userId="734048d45b8f99b5" providerId="LiveId" clId="{7E5C6DC7-BFC6-4CF0-9AD1-0093FBA77BD2}" dt="2021-04-23T10:12:11.583" v="449" actId="14100"/>
          <ac:spMkLst>
            <pc:docMk/>
            <pc:sldMk cId="0" sldId="423"/>
            <ac:spMk id="44038" creationId="{AEAE6A34-68C8-49DB-AF24-C9304BDB7E6D}"/>
          </ac:spMkLst>
        </pc:spChg>
      </pc:sldChg>
      <pc:sldChg chg="addSp delSp modSp add mod">
        <pc:chgData name="ALEXANDRE" userId="734048d45b8f99b5" providerId="LiveId" clId="{7E5C6DC7-BFC6-4CF0-9AD1-0093FBA77BD2}" dt="2021-04-23T16:58:30.388" v="2313" actId="27636"/>
        <pc:sldMkLst>
          <pc:docMk/>
          <pc:sldMk cId="0" sldId="425"/>
        </pc:sldMkLst>
        <pc:spChg chg="del mod">
          <ac:chgData name="ALEXANDRE" userId="734048d45b8f99b5" providerId="LiveId" clId="{7E5C6DC7-BFC6-4CF0-9AD1-0093FBA77BD2}" dt="2021-04-23T10:29:56.639" v="747" actId="478"/>
          <ac:spMkLst>
            <pc:docMk/>
            <pc:sldMk cId="0" sldId="425"/>
            <ac:spMk id="48130" creationId="{7D9AA4B0-AA25-48B9-9373-D09A949240EE}"/>
          </ac:spMkLst>
        </pc:spChg>
        <pc:spChg chg="del mod">
          <ac:chgData name="ALEXANDRE" userId="734048d45b8f99b5" providerId="LiveId" clId="{7E5C6DC7-BFC6-4CF0-9AD1-0093FBA77BD2}" dt="2021-04-23T10:29:56.639" v="747" actId="478"/>
          <ac:spMkLst>
            <pc:docMk/>
            <pc:sldMk cId="0" sldId="425"/>
            <ac:spMk id="48131" creationId="{B3935729-6A08-408C-826D-6BA8456A4868}"/>
          </ac:spMkLst>
        </pc:spChg>
        <pc:spChg chg="del mod">
          <ac:chgData name="ALEXANDRE" userId="734048d45b8f99b5" providerId="LiveId" clId="{7E5C6DC7-BFC6-4CF0-9AD1-0093FBA77BD2}" dt="2021-04-23T10:29:56.639" v="747" actId="478"/>
          <ac:spMkLst>
            <pc:docMk/>
            <pc:sldMk cId="0" sldId="425"/>
            <ac:spMk id="48132" creationId="{AC7C1474-3FFD-4F28-BFFF-76D52DE49FCF}"/>
          </ac:spMkLst>
        </pc:spChg>
        <pc:spChg chg="mod">
          <ac:chgData name="ALEXANDRE" userId="734048d45b8f99b5" providerId="LiveId" clId="{7E5C6DC7-BFC6-4CF0-9AD1-0093FBA77BD2}" dt="2021-04-23T10:28:04.499" v="705" actId="14100"/>
          <ac:spMkLst>
            <pc:docMk/>
            <pc:sldMk cId="0" sldId="425"/>
            <ac:spMk id="48133" creationId="{0B25D52C-ABD4-461B-BB3D-509CD781CBBB}"/>
          </ac:spMkLst>
        </pc:spChg>
        <pc:spChg chg="mod">
          <ac:chgData name="ALEXANDRE" userId="734048d45b8f99b5" providerId="LiveId" clId="{7E5C6DC7-BFC6-4CF0-9AD1-0093FBA77BD2}" dt="2021-04-23T16:58:30.388" v="2313" actId="27636"/>
          <ac:spMkLst>
            <pc:docMk/>
            <pc:sldMk cId="0" sldId="425"/>
            <ac:spMk id="48134" creationId="{B3C8CAC7-F4D1-43CD-89E4-2E9091904DE8}"/>
          </ac:spMkLst>
        </pc:spChg>
        <pc:picChg chg="add mod">
          <ac:chgData name="ALEXANDRE" userId="734048d45b8f99b5" providerId="LiveId" clId="{7E5C6DC7-BFC6-4CF0-9AD1-0093FBA77BD2}" dt="2021-04-23T10:29:32.307" v="746" actId="1076"/>
          <ac:picMkLst>
            <pc:docMk/>
            <pc:sldMk cId="0" sldId="425"/>
            <ac:picMk id="20482" creationId="{5F020F32-53EF-4BE8-A96B-60AF6169C8D5}"/>
          </ac:picMkLst>
        </pc:picChg>
      </pc:sldChg>
      <pc:sldChg chg="addSp delSp modSp add mod modAnim">
        <pc:chgData name="ALEXANDRE" userId="734048d45b8f99b5" providerId="LiveId" clId="{7E5C6DC7-BFC6-4CF0-9AD1-0093FBA77BD2}" dt="2021-04-23T16:58:59.090" v="2321" actId="113"/>
        <pc:sldMkLst>
          <pc:docMk/>
          <pc:sldMk cId="0" sldId="426"/>
        </pc:sldMkLst>
        <pc:spChg chg="mod">
          <ac:chgData name="ALEXANDRE" userId="734048d45b8f99b5" providerId="LiveId" clId="{7E5C6DC7-BFC6-4CF0-9AD1-0093FBA77BD2}" dt="2021-04-23T16:58:59.090" v="2321" actId="113"/>
          <ac:spMkLst>
            <pc:docMk/>
            <pc:sldMk cId="0" sldId="426"/>
            <ac:spMk id="33798" creationId="{F9A03624-7470-4B00-BD68-5EA146E7F82D}"/>
          </ac:spMkLst>
        </pc:spChg>
        <pc:spChg chg="del mod">
          <ac:chgData name="ALEXANDRE" userId="734048d45b8f99b5" providerId="LiveId" clId="{7E5C6DC7-BFC6-4CF0-9AD1-0093FBA77BD2}" dt="2021-04-23T10:34:11.694" v="833" actId="478"/>
          <ac:spMkLst>
            <pc:docMk/>
            <pc:sldMk cId="0" sldId="426"/>
            <ac:spMk id="49154" creationId="{7536BFD6-8E1A-4851-8337-C56F7B172B6D}"/>
          </ac:spMkLst>
        </pc:spChg>
        <pc:spChg chg="del mod">
          <ac:chgData name="ALEXANDRE" userId="734048d45b8f99b5" providerId="LiveId" clId="{7E5C6DC7-BFC6-4CF0-9AD1-0093FBA77BD2}" dt="2021-04-23T10:34:11.694" v="833" actId="478"/>
          <ac:spMkLst>
            <pc:docMk/>
            <pc:sldMk cId="0" sldId="426"/>
            <ac:spMk id="49155" creationId="{535E12A7-B538-4B81-A1BA-4C6F4FE3EBC5}"/>
          </ac:spMkLst>
        </pc:spChg>
        <pc:spChg chg="del mod">
          <ac:chgData name="ALEXANDRE" userId="734048d45b8f99b5" providerId="LiveId" clId="{7E5C6DC7-BFC6-4CF0-9AD1-0093FBA77BD2}" dt="2021-04-23T10:34:11.694" v="833" actId="478"/>
          <ac:spMkLst>
            <pc:docMk/>
            <pc:sldMk cId="0" sldId="426"/>
            <ac:spMk id="49156" creationId="{B54A10C8-C5AC-4E3E-A8AC-3B5BF7BE3615}"/>
          </ac:spMkLst>
        </pc:spChg>
        <pc:spChg chg="mod">
          <ac:chgData name="ALEXANDRE" userId="734048d45b8f99b5" providerId="LiveId" clId="{7E5C6DC7-BFC6-4CF0-9AD1-0093FBA77BD2}" dt="2021-04-23T10:32:20.962" v="808" actId="20577"/>
          <ac:spMkLst>
            <pc:docMk/>
            <pc:sldMk cId="0" sldId="426"/>
            <ac:spMk id="49157" creationId="{7FBD683B-4AE4-4351-B339-A6910B99A0EA}"/>
          </ac:spMkLst>
        </pc:spChg>
        <pc:picChg chg="add mod">
          <ac:chgData name="ALEXANDRE" userId="734048d45b8f99b5" providerId="LiveId" clId="{7E5C6DC7-BFC6-4CF0-9AD1-0093FBA77BD2}" dt="2021-04-23T16:58:52.504" v="2319" actId="1076"/>
          <ac:picMkLst>
            <pc:docMk/>
            <pc:sldMk cId="0" sldId="426"/>
            <ac:picMk id="3" creationId="{ABCB45EB-0ECC-40E6-90B6-01C213B80344}"/>
          </ac:picMkLst>
        </pc:picChg>
        <pc:picChg chg="del mod">
          <ac:chgData name="ALEXANDRE" userId="734048d45b8f99b5" providerId="LiveId" clId="{7E5C6DC7-BFC6-4CF0-9AD1-0093FBA77BD2}" dt="2021-04-23T10:33:28.557" v="827" actId="478"/>
          <ac:picMkLst>
            <pc:docMk/>
            <pc:sldMk cId="0" sldId="426"/>
            <ac:picMk id="49159" creationId="{2C511EFF-BC2F-4ACE-A71F-D06C80201BA2}"/>
          </ac:picMkLst>
        </pc:picChg>
      </pc:sldChg>
      <pc:sldChg chg="delSp modSp add mod">
        <pc:chgData name="ALEXANDRE" userId="734048d45b8f99b5" providerId="LiveId" clId="{7E5C6DC7-BFC6-4CF0-9AD1-0093FBA77BD2}" dt="2021-04-23T10:37:23.313" v="913" actId="20577"/>
        <pc:sldMkLst>
          <pc:docMk/>
          <pc:sldMk cId="0" sldId="427"/>
        </pc:sldMkLst>
        <pc:spChg chg="del mod">
          <ac:chgData name="ALEXANDRE" userId="734048d45b8f99b5" providerId="LiveId" clId="{7E5C6DC7-BFC6-4CF0-9AD1-0093FBA77BD2}" dt="2021-04-23T10:35:16.036" v="846" actId="478"/>
          <ac:spMkLst>
            <pc:docMk/>
            <pc:sldMk cId="0" sldId="427"/>
            <ac:spMk id="50178" creationId="{42DCC31A-48F7-4755-8FDE-9CC3FC3246C5}"/>
          </ac:spMkLst>
        </pc:spChg>
        <pc:spChg chg="del mod">
          <ac:chgData name="ALEXANDRE" userId="734048d45b8f99b5" providerId="LiveId" clId="{7E5C6DC7-BFC6-4CF0-9AD1-0093FBA77BD2}" dt="2021-04-23T10:35:16.036" v="846" actId="478"/>
          <ac:spMkLst>
            <pc:docMk/>
            <pc:sldMk cId="0" sldId="427"/>
            <ac:spMk id="50179" creationId="{B7A1E0FF-85C7-4F8D-B668-2132FD5FBE6F}"/>
          </ac:spMkLst>
        </pc:spChg>
        <pc:spChg chg="del mod">
          <ac:chgData name="ALEXANDRE" userId="734048d45b8f99b5" providerId="LiveId" clId="{7E5C6DC7-BFC6-4CF0-9AD1-0093FBA77BD2}" dt="2021-04-23T10:35:16.036" v="846" actId="478"/>
          <ac:spMkLst>
            <pc:docMk/>
            <pc:sldMk cId="0" sldId="427"/>
            <ac:spMk id="50180" creationId="{60EC9CE7-20D3-4A06-B5EF-A808BCC54A58}"/>
          </ac:spMkLst>
        </pc:spChg>
        <pc:spChg chg="mod">
          <ac:chgData name="ALEXANDRE" userId="734048d45b8f99b5" providerId="LiveId" clId="{7E5C6DC7-BFC6-4CF0-9AD1-0093FBA77BD2}" dt="2021-04-23T10:36:36.492" v="889" actId="1076"/>
          <ac:spMkLst>
            <pc:docMk/>
            <pc:sldMk cId="0" sldId="427"/>
            <ac:spMk id="50181" creationId="{473B3E9B-BE9B-4C2B-917D-931EDA922882}"/>
          </ac:spMkLst>
        </pc:spChg>
        <pc:spChg chg="mod">
          <ac:chgData name="ALEXANDRE" userId="734048d45b8f99b5" providerId="LiveId" clId="{7E5C6DC7-BFC6-4CF0-9AD1-0093FBA77BD2}" dt="2021-04-23T10:37:23.313" v="913" actId="20577"/>
          <ac:spMkLst>
            <pc:docMk/>
            <pc:sldMk cId="0" sldId="427"/>
            <ac:spMk id="50182" creationId="{849EF1C5-4C54-42D8-B34B-5A82E0D5FCA6}"/>
          </ac:spMkLst>
        </pc:spChg>
      </pc:sldChg>
      <pc:sldChg chg="modSp add del">
        <pc:chgData name="ALEXANDRE" userId="734048d45b8f99b5" providerId="LiveId" clId="{7E5C6DC7-BFC6-4CF0-9AD1-0093FBA77BD2}" dt="2021-04-23T10:40:49.634" v="969" actId="47"/>
        <pc:sldMkLst>
          <pc:docMk/>
          <pc:sldMk cId="0" sldId="428"/>
        </pc:sldMkLst>
        <pc:spChg chg="mod">
          <ac:chgData name="ALEXANDRE" userId="734048d45b8f99b5" providerId="LiveId" clId="{7E5C6DC7-BFC6-4CF0-9AD1-0093FBA77BD2}" dt="2021-04-23T10:11:10.078" v="429"/>
          <ac:spMkLst>
            <pc:docMk/>
            <pc:sldMk cId="0" sldId="428"/>
            <ac:spMk id="51202" creationId="{6E2671D5-2970-4184-9E7C-DEE85ADD65CD}"/>
          </ac:spMkLst>
        </pc:spChg>
        <pc:spChg chg="mod">
          <ac:chgData name="ALEXANDRE" userId="734048d45b8f99b5" providerId="LiveId" clId="{7E5C6DC7-BFC6-4CF0-9AD1-0093FBA77BD2}" dt="2021-04-23T10:11:10.078" v="429"/>
          <ac:spMkLst>
            <pc:docMk/>
            <pc:sldMk cId="0" sldId="428"/>
            <ac:spMk id="51203" creationId="{C952CB86-C96D-4D45-AE9E-EC68DE4D7238}"/>
          </ac:spMkLst>
        </pc:spChg>
        <pc:spChg chg="mod">
          <ac:chgData name="ALEXANDRE" userId="734048d45b8f99b5" providerId="LiveId" clId="{7E5C6DC7-BFC6-4CF0-9AD1-0093FBA77BD2}" dt="2021-04-23T10:11:10.078" v="429"/>
          <ac:spMkLst>
            <pc:docMk/>
            <pc:sldMk cId="0" sldId="428"/>
            <ac:spMk id="51204" creationId="{675AB5B1-743E-4126-9AA6-1EF4B45E8975}"/>
          </ac:spMkLst>
        </pc:spChg>
      </pc:sldChg>
      <pc:sldChg chg="modSp add del mod">
        <pc:chgData name="ALEXANDRE" userId="734048d45b8f99b5" providerId="LiveId" clId="{7E5C6DC7-BFC6-4CF0-9AD1-0093FBA77BD2}" dt="2021-04-23T10:40:49.634" v="969" actId="47"/>
        <pc:sldMkLst>
          <pc:docMk/>
          <pc:sldMk cId="0" sldId="429"/>
        </pc:sldMkLst>
        <pc:spChg chg="mod">
          <ac:chgData name="ALEXANDRE" userId="734048d45b8f99b5" providerId="LiveId" clId="{7E5C6DC7-BFC6-4CF0-9AD1-0093FBA77BD2}" dt="2021-04-23T10:11:10.078" v="429"/>
          <ac:spMkLst>
            <pc:docMk/>
            <pc:sldMk cId="0" sldId="429"/>
            <ac:spMk id="52226" creationId="{A8950A85-A9BD-451D-8F7A-54695A98C98A}"/>
          </ac:spMkLst>
        </pc:spChg>
        <pc:spChg chg="mod">
          <ac:chgData name="ALEXANDRE" userId="734048d45b8f99b5" providerId="LiveId" clId="{7E5C6DC7-BFC6-4CF0-9AD1-0093FBA77BD2}" dt="2021-04-23T10:11:10.078" v="429"/>
          <ac:spMkLst>
            <pc:docMk/>
            <pc:sldMk cId="0" sldId="429"/>
            <ac:spMk id="52227" creationId="{2C2AADF1-5AB5-4FFB-A136-2C2D88F631AC}"/>
          </ac:spMkLst>
        </pc:spChg>
        <pc:spChg chg="mod">
          <ac:chgData name="ALEXANDRE" userId="734048d45b8f99b5" providerId="LiveId" clId="{7E5C6DC7-BFC6-4CF0-9AD1-0093FBA77BD2}" dt="2021-04-23T10:11:10.078" v="429"/>
          <ac:spMkLst>
            <pc:docMk/>
            <pc:sldMk cId="0" sldId="429"/>
            <ac:spMk id="52228" creationId="{A5C7B652-DDDC-4EEC-B348-DFF1EDBB014D}"/>
          </ac:spMkLst>
        </pc:spChg>
        <pc:spChg chg="mod">
          <ac:chgData name="ALEXANDRE" userId="734048d45b8f99b5" providerId="LiveId" clId="{7E5C6DC7-BFC6-4CF0-9AD1-0093FBA77BD2}" dt="2021-04-23T10:11:10.180" v="433" actId="27636"/>
          <ac:spMkLst>
            <pc:docMk/>
            <pc:sldMk cId="0" sldId="429"/>
            <ac:spMk id="52230" creationId="{CBB727DF-E3B4-4D2E-AE4D-2720FD63D6C1}"/>
          </ac:spMkLst>
        </pc:spChg>
      </pc:sldChg>
      <pc:sldChg chg="delSp modSp add del mod modShow">
        <pc:chgData name="ALEXANDRE" userId="734048d45b8f99b5" providerId="LiveId" clId="{7E5C6DC7-BFC6-4CF0-9AD1-0093FBA77BD2}" dt="2021-04-23T16:54:27.776" v="2273" actId="729"/>
        <pc:sldMkLst>
          <pc:docMk/>
          <pc:sldMk cId="0" sldId="431"/>
        </pc:sldMkLst>
        <pc:spChg chg="mod">
          <ac:chgData name="ALEXANDRE" userId="734048d45b8f99b5" providerId="LiveId" clId="{7E5C6DC7-BFC6-4CF0-9AD1-0093FBA77BD2}" dt="2021-04-23T09:52:13.846" v="161" actId="1076"/>
          <ac:spMkLst>
            <pc:docMk/>
            <pc:sldMk cId="0" sldId="431"/>
            <ac:spMk id="21506" creationId="{07B3F816-1C97-4584-BD25-563C3568593B}"/>
          </ac:spMkLst>
        </pc:spChg>
        <pc:spChg chg="mod">
          <ac:chgData name="ALEXANDRE" userId="734048d45b8f99b5" providerId="LiveId" clId="{7E5C6DC7-BFC6-4CF0-9AD1-0093FBA77BD2}" dt="2021-04-23T09:52:17.101" v="162" actId="1076"/>
          <ac:spMkLst>
            <pc:docMk/>
            <pc:sldMk cId="0" sldId="431"/>
            <ac:spMk id="21507" creationId="{89EE32B4-5A79-4194-9A33-EE7BED38991A}"/>
          </ac:spMkLst>
        </pc:spChg>
        <pc:spChg chg="del mod">
          <ac:chgData name="ALEXANDRE" userId="734048d45b8f99b5" providerId="LiveId" clId="{7E5C6DC7-BFC6-4CF0-9AD1-0093FBA77BD2}" dt="2021-04-23T09:52:29.202" v="163" actId="478"/>
          <ac:spMkLst>
            <pc:docMk/>
            <pc:sldMk cId="0" sldId="431"/>
            <ac:spMk id="21508" creationId="{C7202DBF-3586-41AD-AE82-0AC9307BD4B7}"/>
          </ac:spMkLst>
        </pc:spChg>
        <pc:spChg chg="del mod">
          <ac:chgData name="ALEXANDRE" userId="734048d45b8f99b5" providerId="LiveId" clId="{7E5C6DC7-BFC6-4CF0-9AD1-0093FBA77BD2}" dt="2021-04-23T09:52:29.202" v="163" actId="478"/>
          <ac:spMkLst>
            <pc:docMk/>
            <pc:sldMk cId="0" sldId="431"/>
            <ac:spMk id="21509" creationId="{88855908-B51E-48DC-978C-90ECA2EC9015}"/>
          </ac:spMkLst>
        </pc:spChg>
        <pc:spChg chg="del mod">
          <ac:chgData name="ALEXANDRE" userId="734048d45b8f99b5" providerId="LiveId" clId="{7E5C6DC7-BFC6-4CF0-9AD1-0093FBA77BD2}" dt="2021-04-23T09:52:29.202" v="163" actId="478"/>
          <ac:spMkLst>
            <pc:docMk/>
            <pc:sldMk cId="0" sldId="431"/>
            <ac:spMk id="21510" creationId="{D251D39D-173D-41F0-9FB1-D5B8D9D8D3FB}"/>
          </ac:spMkLst>
        </pc:spChg>
      </pc:sldChg>
      <pc:sldChg chg="addSp delSp modSp add del mod">
        <pc:chgData name="ALEXANDRE" userId="734048d45b8f99b5" providerId="LiveId" clId="{7E5C6DC7-BFC6-4CF0-9AD1-0093FBA77BD2}" dt="2021-04-23T10:54:53.549" v="1156" actId="47"/>
        <pc:sldMkLst>
          <pc:docMk/>
          <pc:sldMk cId="0" sldId="432"/>
        </pc:sldMkLst>
        <pc:spChg chg="del mod">
          <ac:chgData name="ALEXANDRE" userId="734048d45b8f99b5" providerId="LiveId" clId="{7E5C6DC7-BFC6-4CF0-9AD1-0093FBA77BD2}" dt="2021-04-23T10:47:56.801" v="1056" actId="478"/>
          <ac:spMkLst>
            <pc:docMk/>
            <pc:sldMk cId="0" sldId="432"/>
            <ac:spMk id="27" creationId="{54188116-DD72-449B-8BD4-17FADC7A13A1}"/>
          </ac:spMkLst>
        </pc:spChg>
        <pc:spChg chg="del mod">
          <ac:chgData name="ALEXANDRE" userId="734048d45b8f99b5" providerId="LiveId" clId="{7E5C6DC7-BFC6-4CF0-9AD1-0093FBA77BD2}" dt="2021-04-23T10:47:56.801" v="1056" actId="478"/>
          <ac:spMkLst>
            <pc:docMk/>
            <pc:sldMk cId="0" sldId="432"/>
            <ac:spMk id="28" creationId="{2F67A84B-A6F3-4EED-8933-7B25C9D98C03}"/>
          </ac:spMkLst>
        </pc:spChg>
        <pc:spChg chg="del mod">
          <ac:chgData name="ALEXANDRE" userId="734048d45b8f99b5" providerId="LiveId" clId="{7E5C6DC7-BFC6-4CF0-9AD1-0093FBA77BD2}" dt="2021-04-23T10:47:56.801" v="1056" actId="478"/>
          <ac:spMkLst>
            <pc:docMk/>
            <pc:sldMk cId="0" sldId="432"/>
            <ac:spMk id="29" creationId="{94CAAD0E-3F64-48EB-BA5E-FE6A1B17FE0C}"/>
          </ac:spMkLst>
        </pc:spChg>
        <pc:spChg chg="mod">
          <ac:chgData name="ALEXANDRE" userId="734048d45b8f99b5" providerId="LiveId" clId="{7E5C6DC7-BFC6-4CF0-9AD1-0093FBA77BD2}" dt="2021-04-23T10:47:52.629" v="1055" actId="20577"/>
          <ac:spMkLst>
            <pc:docMk/>
            <pc:sldMk cId="0" sldId="432"/>
            <ac:spMk id="18437" creationId="{AE7471A6-B9FA-4801-A9FF-260A8BB85268}"/>
          </ac:spMkLst>
        </pc:spChg>
        <pc:spChg chg="add del">
          <ac:chgData name="ALEXANDRE" userId="734048d45b8f99b5" providerId="LiveId" clId="{7E5C6DC7-BFC6-4CF0-9AD1-0093FBA77BD2}" dt="2021-04-23T10:48:27.933" v="1064" actId="21"/>
          <ac:spMkLst>
            <pc:docMk/>
            <pc:sldMk cId="0" sldId="432"/>
            <ac:spMk id="18438" creationId="{3F88B1C3-CA6F-4958-8344-FBAC6F653F3B}"/>
          </ac:spMkLst>
        </pc:spChg>
        <pc:spChg chg="add del">
          <ac:chgData name="ALEXANDRE" userId="734048d45b8f99b5" providerId="LiveId" clId="{7E5C6DC7-BFC6-4CF0-9AD1-0093FBA77BD2}" dt="2021-04-23T10:48:27.933" v="1064" actId="21"/>
          <ac:spMkLst>
            <pc:docMk/>
            <pc:sldMk cId="0" sldId="432"/>
            <ac:spMk id="18439" creationId="{13FEEFCD-D982-4E1C-B07F-1133CA61F174}"/>
          </ac:spMkLst>
        </pc:spChg>
        <pc:spChg chg="add del">
          <ac:chgData name="ALEXANDRE" userId="734048d45b8f99b5" providerId="LiveId" clId="{7E5C6DC7-BFC6-4CF0-9AD1-0093FBA77BD2}" dt="2021-04-23T10:48:27.933" v="1064" actId="21"/>
          <ac:spMkLst>
            <pc:docMk/>
            <pc:sldMk cId="0" sldId="432"/>
            <ac:spMk id="18440" creationId="{8A6FACFA-37DE-4457-BE3B-88A48D65AF9E}"/>
          </ac:spMkLst>
        </pc:spChg>
        <pc:spChg chg="add del">
          <ac:chgData name="ALEXANDRE" userId="734048d45b8f99b5" providerId="LiveId" clId="{7E5C6DC7-BFC6-4CF0-9AD1-0093FBA77BD2}" dt="2021-04-23T10:48:27.933" v="1064" actId="21"/>
          <ac:spMkLst>
            <pc:docMk/>
            <pc:sldMk cId="0" sldId="432"/>
            <ac:spMk id="18441" creationId="{6C8FB4CE-FE14-4773-AAA2-1EBBF9FE8F37}"/>
          </ac:spMkLst>
        </pc:spChg>
        <pc:spChg chg="add del">
          <ac:chgData name="ALEXANDRE" userId="734048d45b8f99b5" providerId="LiveId" clId="{7E5C6DC7-BFC6-4CF0-9AD1-0093FBA77BD2}" dt="2021-04-23T10:48:27.933" v="1064" actId="21"/>
          <ac:spMkLst>
            <pc:docMk/>
            <pc:sldMk cId="0" sldId="432"/>
            <ac:spMk id="18442" creationId="{A27A06FF-599E-46F9-95A4-C873E621370E}"/>
          </ac:spMkLst>
        </pc:spChg>
        <pc:spChg chg="add del">
          <ac:chgData name="ALEXANDRE" userId="734048d45b8f99b5" providerId="LiveId" clId="{7E5C6DC7-BFC6-4CF0-9AD1-0093FBA77BD2}" dt="2021-04-23T10:48:27.933" v="1064" actId="21"/>
          <ac:spMkLst>
            <pc:docMk/>
            <pc:sldMk cId="0" sldId="432"/>
            <ac:spMk id="18443" creationId="{FC49C7A1-3C0A-40DE-9BC6-31B481FEFD9E}"/>
          </ac:spMkLst>
        </pc:spChg>
        <pc:spChg chg="add del">
          <ac:chgData name="ALEXANDRE" userId="734048d45b8f99b5" providerId="LiveId" clId="{7E5C6DC7-BFC6-4CF0-9AD1-0093FBA77BD2}" dt="2021-04-23T10:48:27.933" v="1064" actId="21"/>
          <ac:spMkLst>
            <pc:docMk/>
            <pc:sldMk cId="0" sldId="432"/>
            <ac:spMk id="18444" creationId="{48974E08-3A6A-4429-9DE3-F8EF3DC2AA90}"/>
          </ac:spMkLst>
        </pc:spChg>
        <pc:spChg chg="add del">
          <ac:chgData name="ALEXANDRE" userId="734048d45b8f99b5" providerId="LiveId" clId="{7E5C6DC7-BFC6-4CF0-9AD1-0093FBA77BD2}" dt="2021-04-23T10:48:27.933" v="1064" actId="21"/>
          <ac:spMkLst>
            <pc:docMk/>
            <pc:sldMk cId="0" sldId="432"/>
            <ac:spMk id="18445" creationId="{2441AAC8-16DB-4488-8ECE-D2FD06351623}"/>
          </ac:spMkLst>
        </pc:spChg>
        <pc:spChg chg="add del">
          <ac:chgData name="ALEXANDRE" userId="734048d45b8f99b5" providerId="LiveId" clId="{7E5C6DC7-BFC6-4CF0-9AD1-0093FBA77BD2}" dt="2021-04-23T10:48:27.933" v="1064" actId="21"/>
          <ac:spMkLst>
            <pc:docMk/>
            <pc:sldMk cId="0" sldId="432"/>
            <ac:spMk id="18446" creationId="{4F1FCE69-0B9A-4D69-81D4-8DD611DFA191}"/>
          </ac:spMkLst>
        </pc:spChg>
        <pc:spChg chg="add del">
          <ac:chgData name="ALEXANDRE" userId="734048d45b8f99b5" providerId="LiveId" clId="{7E5C6DC7-BFC6-4CF0-9AD1-0093FBA77BD2}" dt="2021-04-23T10:48:27.933" v="1064" actId="21"/>
          <ac:spMkLst>
            <pc:docMk/>
            <pc:sldMk cId="0" sldId="432"/>
            <ac:spMk id="18447" creationId="{C49D1C0E-5F21-4131-A5EA-564C7100D75F}"/>
          </ac:spMkLst>
        </pc:spChg>
        <pc:spChg chg="add del">
          <ac:chgData name="ALEXANDRE" userId="734048d45b8f99b5" providerId="LiveId" clId="{7E5C6DC7-BFC6-4CF0-9AD1-0093FBA77BD2}" dt="2021-04-23T10:48:27.933" v="1064" actId="21"/>
          <ac:spMkLst>
            <pc:docMk/>
            <pc:sldMk cId="0" sldId="432"/>
            <ac:spMk id="18448" creationId="{BAB9EAEC-AB93-49D4-B685-6BD17CEBBDD1}"/>
          </ac:spMkLst>
        </pc:spChg>
        <pc:spChg chg="add del">
          <ac:chgData name="ALEXANDRE" userId="734048d45b8f99b5" providerId="LiveId" clId="{7E5C6DC7-BFC6-4CF0-9AD1-0093FBA77BD2}" dt="2021-04-23T10:48:27.933" v="1064" actId="21"/>
          <ac:spMkLst>
            <pc:docMk/>
            <pc:sldMk cId="0" sldId="432"/>
            <ac:spMk id="18449" creationId="{D020EC64-E130-4E00-9DAB-A643D4905E1A}"/>
          </ac:spMkLst>
        </pc:spChg>
        <pc:spChg chg="add del">
          <ac:chgData name="ALEXANDRE" userId="734048d45b8f99b5" providerId="LiveId" clId="{7E5C6DC7-BFC6-4CF0-9AD1-0093FBA77BD2}" dt="2021-04-23T10:48:27.933" v="1064" actId="21"/>
          <ac:spMkLst>
            <pc:docMk/>
            <pc:sldMk cId="0" sldId="432"/>
            <ac:spMk id="18450" creationId="{4E62B2A8-C86A-4E0C-8904-01A436D6C44C}"/>
          </ac:spMkLst>
        </pc:spChg>
        <pc:spChg chg="add del">
          <ac:chgData name="ALEXANDRE" userId="734048d45b8f99b5" providerId="LiveId" clId="{7E5C6DC7-BFC6-4CF0-9AD1-0093FBA77BD2}" dt="2021-04-23T10:48:27.933" v="1064" actId="21"/>
          <ac:spMkLst>
            <pc:docMk/>
            <pc:sldMk cId="0" sldId="432"/>
            <ac:spMk id="18451" creationId="{4C8B2268-6BBF-4BAB-87C1-B863296E08FF}"/>
          </ac:spMkLst>
        </pc:spChg>
        <pc:spChg chg="add del">
          <ac:chgData name="ALEXANDRE" userId="734048d45b8f99b5" providerId="LiveId" clId="{7E5C6DC7-BFC6-4CF0-9AD1-0093FBA77BD2}" dt="2021-04-23T10:48:27.933" v="1064" actId="21"/>
          <ac:spMkLst>
            <pc:docMk/>
            <pc:sldMk cId="0" sldId="432"/>
            <ac:spMk id="18452" creationId="{DDFAA6F5-F9FE-456A-A0B0-048AFFF66B7C}"/>
          </ac:spMkLst>
        </pc:spChg>
        <pc:spChg chg="add del">
          <ac:chgData name="ALEXANDRE" userId="734048d45b8f99b5" providerId="LiveId" clId="{7E5C6DC7-BFC6-4CF0-9AD1-0093FBA77BD2}" dt="2021-04-23T10:48:27.933" v="1064" actId="21"/>
          <ac:spMkLst>
            <pc:docMk/>
            <pc:sldMk cId="0" sldId="432"/>
            <ac:spMk id="18453" creationId="{BF8DA67C-291A-4C87-B56C-16EB12A37F8F}"/>
          </ac:spMkLst>
        </pc:spChg>
        <pc:spChg chg="del">
          <ac:chgData name="ALEXANDRE" userId="734048d45b8f99b5" providerId="LiveId" clId="{7E5C6DC7-BFC6-4CF0-9AD1-0093FBA77BD2}" dt="2021-04-23T10:47:56.801" v="1056" actId="478"/>
          <ac:spMkLst>
            <pc:docMk/>
            <pc:sldMk cId="0" sldId="432"/>
            <ac:spMk id="18454" creationId="{19B84BD1-44AD-430F-A8B2-034381B95949}"/>
          </ac:spMkLst>
        </pc:spChg>
        <pc:spChg chg="add del">
          <ac:chgData name="ALEXANDRE" userId="734048d45b8f99b5" providerId="LiveId" clId="{7E5C6DC7-BFC6-4CF0-9AD1-0093FBA77BD2}" dt="2021-04-23T10:48:27.933" v="1064" actId="21"/>
          <ac:spMkLst>
            <pc:docMk/>
            <pc:sldMk cId="0" sldId="432"/>
            <ac:spMk id="18455" creationId="{D05BB6B4-15E9-4BEC-9C77-FC23714B517E}"/>
          </ac:spMkLst>
        </pc:spChg>
        <pc:spChg chg="add del">
          <ac:chgData name="ALEXANDRE" userId="734048d45b8f99b5" providerId="LiveId" clId="{7E5C6DC7-BFC6-4CF0-9AD1-0093FBA77BD2}" dt="2021-04-23T10:48:27.933" v="1064" actId="21"/>
          <ac:spMkLst>
            <pc:docMk/>
            <pc:sldMk cId="0" sldId="432"/>
            <ac:spMk id="18456" creationId="{3D1F1E6F-A5B1-49EF-AEBC-A1B98BD8D614}"/>
          </ac:spMkLst>
        </pc:spChg>
        <pc:spChg chg="add del">
          <ac:chgData name="ALEXANDRE" userId="734048d45b8f99b5" providerId="LiveId" clId="{7E5C6DC7-BFC6-4CF0-9AD1-0093FBA77BD2}" dt="2021-04-23T10:48:27.933" v="1064" actId="21"/>
          <ac:spMkLst>
            <pc:docMk/>
            <pc:sldMk cId="0" sldId="432"/>
            <ac:spMk id="18457" creationId="{6407E977-3F7B-4FD2-8C9D-74A00CA70415}"/>
          </ac:spMkLst>
        </pc:spChg>
        <pc:spChg chg="add del">
          <ac:chgData name="ALEXANDRE" userId="734048d45b8f99b5" providerId="LiveId" clId="{7E5C6DC7-BFC6-4CF0-9AD1-0093FBA77BD2}" dt="2021-04-23T10:48:27.933" v="1064" actId="21"/>
          <ac:spMkLst>
            <pc:docMk/>
            <pc:sldMk cId="0" sldId="432"/>
            <ac:spMk id="18458" creationId="{F70580D4-96F1-44A9-A07E-046B43DE3590}"/>
          </ac:spMkLst>
        </pc:spChg>
        <pc:spChg chg="add del">
          <ac:chgData name="ALEXANDRE" userId="734048d45b8f99b5" providerId="LiveId" clId="{7E5C6DC7-BFC6-4CF0-9AD1-0093FBA77BD2}" dt="2021-04-23T10:48:27.933" v="1064" actId="21"/>
          <ac:spMkLst>
            <pc:docMk/>
            <pc:sldMk cId="0" sldId="432"/>
            <ac:spMk id="18459" creationId="{9D2A0743-D2E5-407F-BD56-B1DD73EEBA4E}"/>
          </ac:spMkLst>
        </pc:spChg>
        <pc:spChg chg="add del">
          <ac:chgData name="ALEXANDRE" userId="734048d45b8f99b5" providerId="LiveId" clId="{7E5C6DC7-BFC6-4CF0-9AD1-0093FBA77BD2}" dt="2021-04-23T10:48:23.708" v="1063" actId="478"/>
          <ac:spMkLst>
            <pc:docMk/>
            <pc:sldMk cId="0" sldId="432"/>
            <ac:spMk id="18460" creationId="{FC89B017-5409-46A6-B9C6-467B95F187D2}"/>
          </ac:spMkLst>
        </pc:spChg>
        <pc:spChg chg="del">
          <ac:chgData name="ALEXANDRE" userId="734048d45b8f99b5" providerId="LiveId" clId="{7E5C6DC7-BFC6-4CF0-9AD1-0093FBA77BD2}" dt="2021-04-23T10:47:56.801" v="1056" actId="478"/>
          <ac:spMkLst>
            <pc:docMk/>
            <pc:sldMk cId="0" sldId="432"/>
            <ac:spMk id="18461" creationId="{A552D22B-7B0F-4E36-ABE1-1E2AD49D9654}"/>
          </ac:spMkLst>
        </pc:spChg>
        <pc:picChg chg="add del mod">
          <ac:chgData name="ALEXANDRE" userId="734048d45b8f99b5" providerId="LiveId" clId="{7E5C6DC7-BFC6-4CF0-9AD1-0093FBA77BD2}" dt="2021-04-23T10:48:19.064" v="1061"/>
          <ac:picMkLst>
            <pc:docMk/>
            <pc:sldMk cId="0" sldId="432"/>
            <ac:picMk id="2" creationId="{8CA437C8-CF6D-4D62-AB7A-A71E4303DBE6}"/>
          </ac:picMkLst>
        </pc:picChg>
        <pc:picChg chg="add del mod">
          <ac:chgData name="ALEXANDRE" userId="734048d45b8f99b5" providerId="LiveId" clId="{7E5C6DC7-BFC6-4CF0-9AD1-0093FBA77BD2}" dt="2021-04-23T10:49:04.697" v="1074" actId="21"/>
          <ac:picMkLst>
            <pc:docMk/>
            <pc:sldMk cId="0" sldId="432"/>
            <ac:picMk id="3" creationId="{C5E37772-0FB2-4470-A4EE-185F6DD67CEC}"/>
          </ac:picMkLst>
        </pc:picChg>
      </pc:sldChg>
      <pc:sldChg chg="delSp modSp add mod modShow">
        <pc:chgData name="ALEXANDRE" userId="734048d45b8f99b5" providerId="LiveId" clId="{7E5C6DC7-BFC6-4CF0-9AD1-0093FBA77BD2}" dt="2021-04-23T16:55:30.012" v="2276" actId="729"/>
        <pc:sldMkLst>
          <pc:docMk/>
          <pc:sldMk cId="0" sldId="433"/>
        </pc:sldMkLst>
        <pc:spChg chg="mod">
          <ac:chgData name="ALEXANDRE" userId="734048d45b8f99b5" providerId="LiveId" clId="{7E5C6DC7-BFC6-4CF0-9AD1-0093FBA77BD2}" dt="2021-04-23T09:55:59.037" v="230" actId="1076"/>
          <ac:spMkLst>
            <pc:docMk/>
            <pc:sldMk cId="0" sldId="433"/>
            <ac:spMk id="25602" creationId="{53975D9F-B8FB-4F5C-97AF-A34521DAA25A}"/>
          </ac:spMkLst>
        </pc:spChg>
        <pc:spChg chg="mod">
          <ac:chgData name="ALEXANDRE" userId="734048d45b8f99b5" providerId="LiveId" clId="{7E5C6DC7-BFC6-4CF0-9AD1-0093FBA77BD2}" dt="2021-04-23T09:56:05.327" v="232" actId="403"/>
          <ac:spMkLst>
            <pc:docMk/>
            <pc:sldMk cId="0" sldId="433"/>
            <ac:spMk id="25603" creationId="{E6BC2064-3250-4B63-BA2D-82F1378BE7BC}"/>
          </ac:spMkLst>
        </pc:spChg>
        <pc:spChg chg="del mod">
          <ac:chgData name="ALEXANDRE" userId="734048d45b8f99b5" providerId="LiveId" clId="{7E5C6DC7-BFC6-4CF0-9AD1-0093FBA77BD2}" dt="2021-04-23T09:56:57.568" v="233" actId="478"/>
          <ac:spMkLst>
            <pc:docMk/>
            <pc:sldMk cId="0" sldId="433"/>
            <ac:spMk id="25604" creationId="{1A2856D2-9F94-4AE9-B5AB-705255857924}"/>
          </ac:spMkLst>
        </pc:spChg>
        <pc:spChg chg="del mod">
          <ac:chgData name="ALEXANDRE" userId="734048d45b8f99b5" providerId="LiveId" clId="{7E5C6DC7-BFC6-4CF0-9AD1-0093FBA77BD2}" dt="2021-04-23T09:56:57.568" v="233" actId="478"/>
          <ac:spMkLst>
            <pc:docMk/>
            <pc:sldMk cId="0" sldId="433"/>
            <ac:spMk id="25605" creationId="{A86D6894-FC2E-4C98-936A-0637F62670AF}"/>
          </ac:spMkLst>
        </pc:spChg>
        <pc:spChg chg="del mod">
          <ac:chgData name="ALEXANDRE" userId="734048d45b8f99b5" providerId="LiveId" clId="{7E5C6DC7-BFC6-4CF0-9AD1-0093FBA77BD2}" dt="2021-04-23T09:56:57.568" v="233" actId="478"/>
          <ac:spMkLst>
            <pc:docMk/>
            <pc:sldMk cId="0" sldId="433"/>
            <ac:spMk id="25606" creationId="{0B639451-4D97-44EA-BC34-CF3150162782}"/>
          </ac:spMkLst>
        </pc:spChg>
      </pc:sldChg>
      <pc:sldChg chg="modSp add del">
        <pc:chgData name="ALEXANDRE" userId="734048d45b8f99b5" providerId="LiveId" clId="{7E5C6DC7-BFC6-4CF0-9AD1-0093FBA77BD2}" dt="2021-04-23T10:54:55.237" v="1158" actId="47"/>
        <pc:sldMkLst>
          <pc:docMk/>
          <pc:sldMk cId="0" sldId="434"/>
        </pc:sldMkLst>
        <pc:spChg chg="mod">
          <ac:chgData name="ALEXANDRE" userId="734048d45b8f99b5" providerId="LiveId" clId="{7E5C6DC7-BFC6-4CF0-9AD1-0093FBA77BD2}" dt="2021-04-23T10:46:09.763" v="1000"/>
          <ac:spMkLst>
            <pc:docMk/>
            <pc:sldMk cId="0" sldId="434"/>
            <ac:spMk id="5" creationId="{7A326F11-E3CA-4929-98A5-660086BBF561}"/>
          </ac:spMkLst>
        </pc:spChg>
        <pc:spChg chg="mod">
          <ac:chgData name="ALEXANDRE" userId="734048d45b8f99b5" providerId="LiveId" clId="{7E5C6DC7-BFC6-4CF0-9AD1-0093FBA77BD2}" dt="2021-04-23T10:46:09.763" v="1000"/>
          <ac:spMkLst>
            <pc:docMk/>
            <pc:sldMk cId="0" sldId="434"/>
            <ac:spMk id="6" creationId="{0BDFD00C-4961-4FFC-B5E2-1C5300FBBB41}"/>
          </ac:spMkLst>
        </pc:spChg>
        <pc:spChg chg="mod">
          <ac:chgData name="ALEXANDRE" userId="734048d45b8f99b5" providerId="LiveId" clId="{7E5C6DC7-BFC6-4CF0-9AD1-0093FBA77BD2}" dt="2021-04-23T10:46:09.763" v="1000"/>
          <ac:spMkLst>
            <pc:docMk/>
            <pc:sldMk cId="0" sldId="434"/>
            <ac:spMk id="7" creationId="{20235949-8C84-474E-9522-8168644ED337}"/>
          </ac:spMkLst>
        </pc:spChg>
      </pc:sldChg>
      <pc:sldChg chg="delSp modSp add mod">
        <pc:chgData name="ALEXANDRE" userId="734048d45b8f99b5" providerId="LiveId" clId="{7E5C6DC7-BFC6-4CF0-9AD1-0093FBA77BD2}" dt="2021-04-23T09:52:32.628" v="164" actId="478"/>
        <pc:sldMkLst>
          <pc:docMk/>
          <pc:sldMk cId="0" sldId="435"/>
        </pc:sldMkLst>
        <pc:spChg chg="mod">
          <ac:chgData name="ALEXANDRE" userId="734048d45b8f99b5" providerId="LiveId" clId="{7E5C6DC7-BFC6-4CF0-9AD1-0093FBA77BD2}" dt="2021-04-23T09:51:50.316" v="154" actId="20577"/>
          <ac:spMkLst>
            <pc:docMk/>
            <pc:sldMk cId="0" sldId="435"/>
            <ac:spMk id="19458" creationId="{22638DEE-41F0-4F3E-A7CC-508A2A0AB9B5}"/>
          </ac:spMkLst>
        </pc:spChg>
        <pc:spChg chg="mod">
          <ac:chgData name="ALEXANDRE" userId="734048d45b8f99b5" providerId="LiveId" clId="{7E5C6DC7-BFC6-4CF0-9AD1-0093FBA77BD2}" dt="2021-04-23T09:51:41.721" v="147" actId="403"/>
          <ac:spMkLst>
            <pc:docMk/>
            <pc:sldMk cId="0" sldId="435"/>
            <ac:spMk id="19459" creationId="{C7EFB8B9-D6A0-4D9C-92A8-E1606D25241D}"/>
          </ac:spMkLst>
        </pc:spChg>
        <pc:spChg chg="del mod">
          <ac:chgData name="ALEXANDRE" userId="734048d45b8f99b5" providerId="LiveId" clId="{7E5C6DC7-BFC6-4CF0-9AD1-0093FBA77BD2}" dt="2021-04-23T09:52:32.628" v="164" actId="478"/>
          <ac:spMkLst>
            <pc:docMk/>
            <pc:sldMk cId="0" sldId="435"/>
            <ac:spMk id="19460" creationId="{9A993271-28A8-45F1-8B03-0455CBACFAF7}"/>
          </ac:spMkLst>
        </pc:spChg>
        <pc:spChg chg="del mod">
          <ac:chgData name="ALEXANDRE" userId="734048d45b8f99b5" providerId="LiveId" clId="{7E5C6DC7-BFC6-4CF0-9AD1-0093FBA77BD2}" dt="2021-04-23T09:52:32.628" v="164" actId="478"/>
          <ac:spMkLst>
            <pc:docMk/>
            <pc:sldMk cId="0" sldId="435"/>
            <ac:spMk id="19461" creationId="{4377D226-C2F8-441F-940B-A4CB1DEF3092}"/>
          </ac:spMkLst>
        </pc:spChg>
        <pc:spChg chg="del mod">
          <ac:chgData name="ALEXANDRE" userId="734048d45b8f99b5" providerId="LiveId" clId="{7E5C6DC7-BFC6-4CF0-9AD1-0093FBA77BD2}" dt="2021-04-23T09:52:32.628" v="164" actId="478"/>
          <ac:spMkLst>
            <pc:docMk/>
            <pc:sldMk cId="0" sldId="435"/>
            <ac:spMk id="19462" creationId="{C388968B-90BB-4025-A703-6CCFC4985D1A}"/>
          </ac:spMkLst>
        </pc:spChg>
      </pc:sldChg>
      <pc:sldChg chg="delSp modSp add mod">
        <pc:chgData name="ALEXANDRE" userId="734048d45b8f99b5" providerId="LiveId" clId="{7E5C6DC7-BFC6-4CF0-9AD1-0093FBA77BD2}" dt="2021-04-23T16:55:39.329" v="2278" actId="1076"/>
        <pc:sldMkLst>
          <pc:docMk/>
          <pc:sldMk cId="0" sldId="436"/>
        </pc:sldMkLst>
        <pc:spChg chg="mod">
          <ac:chgData name="ALEXANDRE" userId="734048d45b8f99b5" providerId="LiveId" clId="{7E5C6DC7-BFC6-4CF0-9AD1-0093FBA77BD2}" dt="2021-04-23T16:55:39.329" v="2278" actId="1076"/>
          <ac:spMkLst>
            <pc:docMk/>
            <pc:sldMk cId="0" sldId="436"/>
            <ac:spMk id="29698" creationId="{249F5734-1F1A-4FB6-BEA5-130221C6A994}"/>
          </ac:spMkLst>
        </pc:spChg>
        <pc:spChg chg="mod">
          <ac:chgData name="ALEXANDRE" userId="734048d45b8f99b5" providerId="LiveId" clId="{7E5C6DC7-BFC6-4CF0-9AD1-0093FBA77BD2}" dt="2021-04-23T09:59:44.244" v="282" actId="123"/>
          <ac:spMkLst>
            <pc:docMk/>
            <pc:sldMk cId="0" sldId="436"/>
            <ac:spMk id="29699" creationId="{DD4B3EC6-0376-418E-99E5-EA82A35D68D5}"/>
          </ac:spMkLst>
        </pc:spChg>
        <pc:spChg chg="del mod">
          <ac:chgData name="ALEXANDRE" userId="734048d45b8f99b5" providerId="LiveId" clId="{7E5C6DC7-BFC6-4CF0-9AD1-0093FBA77BD2}" dt="2021-04-23T09:57:14.078" v="238" actId="478"/>
          <ac:spMkLst>
            <pc:docMk/>
            <pc:sldMk cId="0" sldId="436"/>
            <ac:spMk id="29700" creationId="{39599243-5E42-499A-AEC8-313ABFD60919}"/>
          </ac:spMkLst>
        </pc:spChg>
        <pc:spChg chg="del mod">
          <ac:chgData name="ALEXANDRE" userId="734048d45b8f99b5" providerId="LiveId" clId="{7E5C6DC7-BFC6-4CF0-9AD1-0093FBA77BD2}" dt="2021-04-23T09:57:14.078" v="238" actId="478"/>
          <ac:spMkLst>
            <pc:docMk/>
            <pc:sldMk cId="0" sldId="436"/>
            <ac:spMk id="29701" creationId="{A6493B73-7709-40C8-B87F-652B96C726FA}"/>
          </ac:spMkLst>
        </pc:spChg>
        <pc:spChg chg="del mod">
          <ac:chgData name="ALEXANDRE" userId="734048d45b8f99b5" providerId="LiveId" clId="{7E5C6DC7-BFC6-4CF0-9AD1-0093FBA77BD2}" dt="2021-04-23T09:57:14.078" v="238" actId="478"/>
          <ac:spMkLst>
            <pc:docMk/>
            <pc:sldMk cId="0" sldId="436"/>
            <ac:spMk id="29702" creationId="{DF78810F-17A0-41AA-A8CB-6C377B087ED6}"/>
          </ac:spMkLst>
        </pc:spChg>
      </pc:sldChg>
      <pc:sldChg chg="delSp modSp add mod">
        <pc:chgData name="ALEXANDRE" userId="734048d45b8f99b5" providerId="LiveId" clId="{7E5C6DC7-BFC6-4CF0-9AD1-0093FBA77BD2}" dt="2021-04-23T10:03:33.146" v="329" actId="113"/>
        <pc:sldMkLst>
          <pc:docMk/>
          <pc:sldMk cId="0" sldId="437"/>
        </pc:sldMkLst>
        <pc:spChg chg="mod">
          <ac:chgData name="ALEXANDRE" userId="734048d45b8f99b5" providerId="LiveId" clId="{7E5C6DC7-BFC6-4CF0-9AD1-0093FBA77BD2}" dt="2021-04-23T10:02:14.364" v="300" actId="1076"/>
          <ac:spMkLst>
            <pc:docMk/>
            <pc:sldMk cId="0" sldId="437"/>
            <ac:spMk id="33794" creationId="{0B6EA5C7-9D2A-4D84-9E12-769DE6FC2C58}"/>
          </ac:spMkLst>
        </pc:spChg>
        <pc:spChg chg="mod">
          <ac:chgData name="ALEXANDRE" userId="734048d45b8f99b5" providerId="LiveId" clId="{7E5C6DC7-BFC6-4CF0-9AD1-0093FBA77BD2}" dt="2021-04-23T10:03:33.146" v="329" actId="113"/>
          <ac:spMkLst>
            <pc:docMk/>
            <pc:sldMk cId="0" sldId="437"/>
            <ac:spMk id="33795" creationId="{69A233E9-8D56-4A67-BA84-85D159B5091B}"/>
          </ac:spMkLst>
        </pc:spChg>
        <pc:spChg chg="del mod">
          <ac:chgData name="ALEXANDRE" userId="734048d45b8f99b5" providerId="LiveId" clId="{7E5C6DC7-BFC6-4CF0-9AD1-0093FBA77BD2}" dt="2021-04-23T10:02:46.151" v="308" actId="478"/>
          <ac:spMkLst>
            <pc:docMk/>
            <pc:sldMk cId="0" sldId="437"/>
            <ac:spMk id="33796" creationId="{B8848A1D-9D0C-43F2-8B01-C9572E905CBC}"/>
          </ac:spMkLst>
        </pc:spChg>
        <pc:spChg chg="del mod">
          <ac:chgData name="ALEXANDRE" userId="734048d45b8f99b5" providerId="LiveId" clId="{7E5C6DC7-BFC6-4CF0-9AD1-0093FBA77BD2}" dt="2021-04-23T10:02:46.151" v="308" actId="478"/>
          <ac:spMkLst>
            <pc:docMk/>
            <pc:sldMk cId="0" sldId="437"/>
            <ac:spMk id="33797" creationId="{E40B6717-7869-4AAA-8E78-873EC02B01AB}"/>
          </ac:spMkLst>
        </pc:spChg>
        <pc:spChg chg="del mod">
          <ac:chgData name="ALEXANDRE" userId="734048d45b8f99b5" providerId="LiveId" clId="{7E5C6DC7-BFC6-4CF0-9AD1-0093FBA77BD2}" dt="2021-04-23T10:02:46.151" v="308" actId="478"/>
          <ac:spMkLst>
            <pc:docMk/>
            <pc:sldMk cId="0" sldId="437"/>
            <ac:spMk id="33798" creationId="{ECFED2B8-8F19-4AC2-AFF4-B6D7197EA401}"/>
          </ac:spMkLst>
        </pc:spChg>
      </pc:sldChg>
      <pc:sldChg chg="delSp modSp add mod">
        <pc:chgData name="ALEXANDRE" userId="734048d45b8f99b5" providerId="LiveId" clId="{7E5C6DC7-BFC6-4CF0-9AD1-0093FBA77BD2}" dt="2021-04-23T10:04:05.114" v="338" actId="20577"/>
        <pc:sldMkLst>
          <pc:docMk/>
          <pc:sldMk cId="0" sldId="438"/>
        </pc:sldMkLst>
        <pc:spChg chg="mod">
          <ac:chgData name="ALEXANDRE" userId="734048d45b8f99b5" providerId="LiveId" clId="{7E5C6DC7-BFC6-4CF0-9AD1-0093FBA77BD2}" dt="2021-04-23T10:02:11.111" v="299" actId="1076"/>
          <ac:spMkLst>
            <pc:docMk/>
            <pc:sldMk cId="0" sldId="438"/>
            <ac:spMk id="34818" creationId="{0CA1805B-EEA6-4650-B440-BD86C33203A9}"/>
          </ac:spMkLst>
        </pc:spChg>
        <pc:spChg chg="mod">
          <ac:chgData name="ALEXANDRE" userId="734048d45b8f99b5" providerId="LiveId" clId="{7E5C6DC7-BFC6-4CF0-9AD1-0093FBA77BD2}" dt="2021-04-23T10:04:05.114" v="338" actId="20577"/>
          <ac:spMkLst>
            <pc:docMk/>
            <pc:sldMk cId="0" sldId="438"/>
            <ac:spMk id="34819" creationId="{E6CD3568-E228-422E-83C8-760B0C3799AF}"/>
          </ac:spMkLst>
        </pc:spChg>
        <pc:spChg chg="del mod">
          <ac:chgData name="ALEXANDRE" userId="734048d45b8f99b5" providerId="LiveId" clId="{7E5C6DC7-BFC6-4CF0-9AD1-0093FBA77BD2}" dt="2021-04-23T10:02:49.824" v="309" actId="478"/>
          <ac:spMkLst>
            <pc:docMk/>
            <pc:sldMk cId="0" sldId="438"/>
            <ac:spMk id="34820" creationId="{10DE79C1-7A57-454E-8825-70952CC09744}"/>
          </ac:spMkLst>
        </pc:spChg>
        <pc:spChg chg="del mod">
          <ac:chgData name="ALEXANDRE" userId="734048d45b8f99b5" providerId="LiveId" clId="{7E5C6DC7-BFC6-4CF0-9AD1-0093FBA77BD2}" dt="2021-04-23T10:02:49.824" v="309" actId="478"/>
          <ac:spMkLst>
            <pc:docMk/>
            <pc:sldMk cId="0" sldId="438"/>
            <ac:spMk id="34821" creationId="{E9970E02-9C8B-4993-9320-B49B0E292D6D}"/>
          </ac:spMkLst>
        </pc:spChg>
        <pc:spChg chg="del mod">
          <ac:chgData name="ALEXANDRE" userId="734048d45b8f99b5" providerId="LiveId" clId="{7E5C6DC7-BFC6-4CF0-9AD1-0093FBA77BD2}" dt="2021-04-23T10:02:49.824" v="309" actId="478"/>
          <ac:spMkLst>
            <pc:docMk/>
            <pc:sldMk cId="0" sldId="438"/>
            <ac:spMk id="34822" creationId="{BC1B2D99-E387-4FFB-B15E-E96AEAB8117E}"/>
          </ac:spMkLst>
        </pc:spChg>
      </pc:sldChg>
      <pc:sldChg chg="delSp modSp add del">
        <pc:chgData name="ALEXANDRE" userId="734048d45b8f99b5" providerId="LiveId" clId="{7E5C6DC7-BFC6-4CF0-9AD1-0093FBA77BD2}" dt="2021-04-23T10:04:43.956" v="339" actId="47"/>
        <pc:sldMkLst>
          <pc:docMk/>
          <pc:sldMk cId="0" sldId="439"/>
        </pc:sldMkLst>
        <pc:spChg chg="del mod">
          <ac:chgData name="ALEXANDRE" userId="734048d45b8f99b5" providerId="LiveId" clId="{7E5C6DC7-BFC6-4CF0-9AD1-0093FBA77BD2}" dt="2021-04-23T09:57:17.668" v="239" actId="478"/>
          <ac:spMkLst>
            <pc:docMk/>
            <pc:sldMk cId="0" sldId="439"/>
            <ac:spMk id="30724" creationId="{A39911C6-BEE1-42F0-8E22-9043E7D2D5F2}"/>
          </ac:spMkLst>
        </pc:spChg>
        <pc:spChg chg="del mod">
          <ac:chgData name="ALEXANDRE" userId="734048d45b8f99b5" providerId="LiveId" clId="{7E5C6DC7-BFC6-4CF0-9AD1-0093FBA77BD2}" dt="2021-04-23T09:57:17.668" v="239" actId="478"/>
          <ac:spMkLst>
            <pc:docMk/>
            <pc:sldMk cId="0" sldId="439"/>
            <ac:spMk id="30725" creationId="{C783D99C-B235-4D6B-BF8B-B0BABFB8415F}"/>
          </ac:spMkLst>
        </pc:spChg>
        <pc:spChg chg="del mod">
          <ac:chgData name="ALEXANDRE" userId="734048d45b8f99b5" providerId="LiveId" clId="{7E5C6DC7-BFC6-4CF0-9AD1-0093FBA77BD2}" dt="2021-04-23T09:57:17.668" v="239" actId="478"/>
          <ac:spMkLst>
            <pc:docMk/>
            <pc:sldMk cId="0" sldId="439"/>
            <ac:spMk id="30726" creationId="{8F55D035-93CC-48CE-8C8A-013D61B60147}"/>
          </ac:spMkLst>
        </pc:spChg>
      </pc:sldChg>
      <pc:sldChg chg="delSp modSp add del mod">
        <pc:chgData name="ALEXANDRE" userId="734048d45b8f99b5" providerId="LiveId" clId="{7E5C6DC7-BFC6-4CF0-9AD1-0093FBA77BD2}" dt="2021-04-23T10:04:44.725" v="340" actId="47"/>
        <pc:sldMkLst>
          <pc:docMk/>
          <pc:sldMk cId="0" sldId="440"/>
        </pc:sldMkLst>
        <pc:spChg chg="mod">
          <ac:chgData name="ALEXANDRE" userId="734048d45b8f99b5" providerId="LiveId" clId="{7E5C6DC7-BFC6-4CF0-9AD1-0093FBA77BD2}" dt="2021-04-23T09:57:06.784" v="236" actId="27636"/>
          <ac:spMkLst>
            <pc:docMk/>
            <pc:sldMk cId="0" sldId="440"/>
            <ac:spMk id="31747" creationId="{73CEF621-D037-410E-BE21-1A99499B4F0F}"/>
          </ac:spMkLst>
        </pc:spChg>
        <pc:spChg chg="del mod">
          <ac:chgData name="ALEXANDRE" userId="734048d45b8f99b5" providerId="LiveId" clId="{7E5C6DC7-BFC6-4CF0-9AD1-0093FBA77BD2}" dt="2021-04-23T09:57:20.809" v="240" actId="478"/>
          <ac:spMkLst>
            <pc:docMk/>
            <pc:sldMk cId="0" sldId="440"/>
            <ac:spMk id="31748" creationId="{5B8E3872-6660-4120-A7C7-AE962C2C8568}"/>
          </ac:spMkLst>
        </pc:spChg>
        <pc:spChg chg="del mod">
          <ac:chgData name="ALEXANDRE" userId="734048d45b8f99b5" providerId="LiveId" clId="{7E5C6DC7-BFC6-4CF0-9AD1-0093FBA77BD2}" dt="2021-04-23T09:57:20.809" v="240" actId="478"/>
          <ac:spMkLst>
            <pc:docMk/>
            <pc:sldMk cId="0" sldId="440"/>
            <ac:spMk id="31749" creationId="{09822AEF-5018-44A6-8F14-E22F436475F7}"/>
          </ac:spMkLst>
        </pc:spChg>
        <pc:spChg chg="del mod">
          <ac:chgData name="ALEXANDRE" userId="734048d45b8f99b5" providerId="LiveId" clId="{7E5C6DC7-BFC6-4CF0-9AD1-0093FBA77BD2}" dt="2021-04-23T09:57:20.809" v="240" actId="478"/>
          <ac:spMkLst>
            <pc:docMk/>
            <pc:sldMk cId="0" sldId="440"/>
            <ac:spMk id="31750" creationId="{D2644F98-2F55-440E-B0B0-38E5C6A766CD}"/>
          </ac:spMkLst>
        </pc:spChg>
      </pc:sldChg>
      <pc:sldChg chg="delSp modSp add del mod">
        <pc:chgData name="ALEXANDRE" userId="734048d45b8f99b5" providerId="LiveId" clId="{7E5C6DC7-BFC6-4CF0-9AD1-0093FBA77BD2}" dt="2021-04-23T17:01:38.466" v="2339" actId="255"/>
        <pc:sldMkLst>
          <pc:docMk/>
          <pc:sldMk cId="0" sldId="444"/>
        </pc:sldMkLst>
        <pc:spChg chg="del mod">
          <ac:chgData name="ALEXANDRE" userId="734048d45b8f99b5" providerId="LiveId" clId="{7E5C6DC7-BFC6-4CF0-9AD1-0093FBA77BD2}" dt="2021-04-23T11:10:33.546" v="1408" actId="478"/>
          <ac:spMkLst>
            <pc:docMk/>
            <pc:sldMk cId="0" sldId="444"/>
            <ac:spMk id="4" creationId="{E97EBD4B-3EBC-43FA-B9C3-064F056BA260}"/>
          </ac:spMkLst>
        </pc:spChg>
        <pc:spChg chg="del mod">
          <ac:chgData name="ALEXANDRE" userId="734048d45b8f99b5" providerId="LiveId" clId="{7E5C6DC7-BFC6-4CF0-9AD1-0093FBA77BD2}" dt="2021-04-23T11:10:33.546" v="1408" actId="478"/>
          <ac:spMkLst>
            <pc:docMk/>
            <pc:sldMk cId="0" sldId="444"/>
            <ac:spMk id="5" creationId="{386BC673-08D9-4B1E-A308-C6C84AE229A2}"/>
          </ac:spMkLst>
        </pc:spChg>
        <pc:spChg chg="del mod">
          <ac:chgData name="ALEXANDRE" userId="734048d45b8f99b5" providerId="LiveId" clId="{7E5C6DC7-BFC6-4CF0-9AD1-0093FBA77BD2}" dt="2021-04-23T11:10:33.546" v="1408" actId="478"/>
          <ac:spMkLst>
            <pc:docMk/>
            <pc:sldMk cId="0" sldId="444"/>
            <ac:spMk id="6" creationId="{6B1EA7F2-81F6-4709-99AC-A72D6D160B39}"/>
          </ac:spMkLst>
        </pc:spChg>
        <pc:spChg chg="mod">
          <ac:chgData name="ALEXANDRE" userId="734048d45b8f99b5" providerId="LiveId" clId="{7E5C6DC7-BFC6-4CF0-9AD1-0093FBA77BD2}" dt="2021-04-23T11:10:55.889" v="1421" actId="1076"/>
          <ac:spMkLst>
            <pc:docMk/>
            <pc:sldMk cId="0" sldId="444"/>
            <ac:spMk id="29701" creationId="{0CE938EF-F6C8-4B3C-B851-03C8A9813635}"/>
          </ac:spMkLst>
        </pc:spChg>
        <pc:spChg chg="mod">
          <ac:chgData name="ALEXANDRE" userId="734048d45b8f99b5" providerId="LiveId" clId="{7E5C6DC7-BFC6-4CF0-9AD1-0093FBA77BD2}" dt="2021-04-23T17:01:38.466" v="2339" actId="255"/>
          <ac:spMkLst>
            <pc:docMk/>
            <pc:sldMk cId="0" sldId="444"/>
            <ac:spMk id="29702" creationId="{19B2D2C1-95EB-400F-B10D-3F4C4AF7C30A}"/>
          </ac:spMkLst>
        </pc:spChg>
        <pc:spChg chg="mod">
          <ac:chgData name="ALEXANDRE" userId="734048d45b8f99b5" providerId="LiveId" clId="{7E5C6DC7-BFC6-4CF0-9AD1-0093FBA77BD2}" dt="2021-04-23T10:11:10.078" v="429"/>
          <ac:spMkLst>
            <pc:docMk/>
            <pc:sldMk cId="0" sldId="444"/>
            <ac:spMk id="53250" creationId="{0A60C3E3-3BF8-4CA1-A3E8-D022A8EA9003}"/>
          </ac:spMkLst>
        </pc:spChg>
        <pc:spChg chg="mod">
          <ac:chgData name="ALEXANDRE" userId="734048d45b8f99b5" providerId="LiveId" clId="{7E5C6DC7-BFC6-4CF0-9AD1-0093FBA77BD2}" dt="2021-04-23T10:11:10.078" v="429"/>
          <ac:spMkLst>
            <pc:docMk/>
            <pc:sldMk cId="0" sldId="444"/>
            <ac:spMk id="53251" creationId="{76AE5F7F-72FE-4499-B4C9-6334D1708140}"/>
          </ac:spMkLst>
        </pc:spChg>
        <pc:spChg chg="mod">
          <ac:chgData name="ALEXANDRE" userId="734048d45b8f99b5" providerId="LiveId" clId="{7E5C6DC7-BFC6-4CF0-9AD1-0093FBA77BD2}" dt="2021-04-23T10:11:10.078" v="429"/>
          <ac:spMkLst>
            <pc:docMk/>
            <pc:sldMk cId="0" sldId="444"/>
            <ac:spMk id="53252" creationId="{4B631756-B793-4C47-ABF6-327F400B38CB}"/>
          </ac:spMkLst>
        </pc:spChg>
        <pc:spChg chg="mod">
          <ac:chgData name="ALEXANDRE" userId="734048d45b8f99b5" providerId="LiveId" clId="{7E5C6DC7-BFC6-4CF0-9AD1-0093FBA77BD2}" dt="2021-04-23T10:11:10.190" v="434" actId="27636"/>
          <ac:spMkLst>
            <pc:docMk/>
            <pc:sldMk cId="0" sldId="444"/>
            <ac:spMk id="53254" creationId="{A87132D9-36D6-4FCF-B12E-7FA696EB7EFB}"/>
          </ac:spMkLst>
        </pc:spChg>
      </pc:sldChg>
      <pc:sldChg chg="modSp add del">
        <pc:chgData name="ALEXANDRE" userId="734048d45b8f99b5" providerId="LiveId" clId="{7E5C6DC7-BFC6-4CF0-9AD1-0093FBA77BD2}" dt="2021-04-23T11:11:26.661" v="1428" actId="47"/>
        <pc:sldMkLst>
          <pc:docMk/>
          <pc:sldMk cId="0" sldId="445"/>
        </pc:sldMkLst>
        <pc:spChg chg="mod">
          <ac:chgData name="ALEXANDRE" userId="734048d45b8f99b5" providerId="LiveId" clId="{7E5C6DC7-BFC6-4CF0-9AD1-0093FBA77BD2}" dt="2021-04-23T11:10:17.576" v="1407"/>
          <ac:spMkLst>
            <pc:docMk/>
            <pc:sldMk cId="0" sldId="445"/>
            <ac:spMk id="4" creationId="{DDF03117-A775-4D46-9757-684A58769C46}"/>
          </ac:spMkLst>
        </pc:spChg>
        <pc:spChg chg="mod">
          <ac:chgData name="ALEXANDRE" userId="734048d45b8f99b5" providerId="LiveId" clId="{7E5C6DC7-BFC6-4CF0-9AD1-0093FBA77BD2}" dt="2021-04-23T11:10:17.576" v="1407"/>
          <ac:spMkLst>
            <pc:docMk/>
            <pc:sldMk cId="0" sldId="445"/>
            <ac:spMk id="5" creationId="{D6911FBC-01B8-44A7-BF91-47EC01FF6C86}"/>
          </ac:spMkLst>
        </pc:spChg>
        <pc:spChg chg="mod">
          <ac:chgData name="ALEXANDRE" userId="734048d45b8f99b5" providerId="LiveId" clId="{7E5C6DC7-BFC6-4CF0-9AD1-0093FBA77BD2}" dt="2021-04-23T11:10:17.576" v="1407"/>
          <ac:spMkLst>
            <pc:docMk/>
            <pc:sldMk cId="0" sldId="445"/>
            <ac:spMk id="6" creationId="{4E07612D-6DE4-4EC5-ABEA-D81426B92A6F}"/>
          </ac:spMkLst>
        </pc:spChg>
      </pc:sldChg>
      <pc:sldChg chg="delSp modSp add del mod">
        <pc:chgData name="ALEXANDRE" userId="734048d45b8f99b5" providerId="LiveId" clId="{7E5C6DC7-BFC6-4CF0-9AD1-0093FBA77BD2}" dt="2021-04-23T11:39:24.176" v="1889" actId="478"/>
        <pc:sldMkLst>
          <pc:docMk/>
          <pc:sldMk cId="0" sldId="446"/>
        </pc:sldMkLst>
        <pc:spChg chg="del mod">
          <ac:chgData name="ALEXANDRE" userId="734048d45b8f99b5" providerId="LiveId" clId="{7E5C6DC7-BFC6-4CF0-9AD1-0093FBA77BD2}" dt="2021-04-23T11:39:24.176" v="1889" actId="478"/>
          <ac:spMkLst>
            <pc:docMk/>
            <pc:sldMk cId="0" sldId="446"/>
            <ac:spMk id="4" creationId="{C0996B5F-3ACA-4317-A754-37F7E287F8AB}"/>
          </ac:spMkLst>
        </pc:spChg>
        <pc:spChg chg="del mod">
          <ac:chgData name="ALEXANDRE" userId="734048d45b8f99b5" providerId="LiveId" clId="{7E5C6DC7-BFC6-4CF0-9AD1-0093FBA77BD2}" dt="2021-04-23T11:39:24.176" v="1889" actId="478"/>
          <ac:spMkLst>
            <pc:docMk/>
            <pc:sldMk cId="0" sldId="446"/>
            <ac:spMk id="5" creationId="{0B2661E2-7EF5-4768-BCB6-A4E46D48CF19}"/>
          </ac:spMkLst>
        </pc:spChg>
        <pc:spChg chg="del mod">
          <ac:chgData name="ALEXANDRE" userId="734048d45b8f99b5" providerId="LiveId" clId="{7E5C6DC7-BFC6-4CF0-9AD1-0093FBA77BD2}" dt="2021-04-23T11:39:24.176" v="1889" actId="478"/>
          <ac:spMkLst>
            <pc:docMk/>
            <pc:sldMk cId="0" sldId="446"/>
            <ac:spMk id="6" creationId="{8E5ADAD2-218B-4B23-BC32-B050E67335F6}"/>
          </ac:spMkLst>
        </pc:spChg>
        <pc:spChg chg="mod">
          <ac:chgData name="ALEXANDRE" userId="734048d45b8f99b5" providerId="LiveId" clId="{7E5C6DC7-BFC6-4CF0-9AD1-0093FBA77BD2}" dt="2021-04-23T11:27:38.096" v="1682"/>
          <ac:spMkLst>
            <pc:docMk/>
            <pc:sldMk cId="0" sldId="446"/>
            <ac:spMk id="31749" creationId="{144FFF3F-32D1-4A7C-B663-4E6A6349C49F}"/>
          </ac:spMkLst>
        </pc:spChg>
        <pc:spChg chg="mod">
          <ac:chgData name="ALEXANDRE" userId="734048d45b8f99b5" providerId="LiveId" clId="{7E5C6DC7-BFC6-4CF0-9AD1-0093FBA77BD2}" dt="2021-04-23T11:28:41.376" v="1709" actId="33524"/>
          <ac:spMkLst>
            <pc:docMk/>
            <pc:sldMk cId="0" sldId="446"/>
            <ac:spMk id="31750" creationId="{78F57A16-2283-41B2-B721-E004D1B22B7F}"/>
          </ac:spMkLst>
        </pc:spChg>
      </pc:sldChg>
      <pc:sldChg chg="addSp delSp modSp add del mod">
        <pc:chgData name="ALEXANDRE" userId="734048d45b8f99b5" providerId="LiveId" clId="{7E5C6DC7-BFC6-4CF0-9AD1-0093FBA77BD2}" dt="2021-04-23T10:15:00.187" v="493" actId="1076"/>
        <pc:sldMkLst>
          <pc:docMk/>
          <pc:sldMk cId="0" sldId="447"/>
        </pc:sldMkLst>
        <pc:spChg chg="mod">
          <ac:chgData name="ALEXANDRE" userId="734048d45b8f99b5" providerId="LiveId" clId="{7E5C6DC7-BFC6-4CF0-9AD1-0093FBA77BD2}" dt="2021-04-23T10:14:33.199" v="485" actId="14100"/>
          <ac:spMkLst>
            <pc:docMk/>
            <pc:sldMk cId="0" sldId="447"/>
            <ac:spMk id="46082" creationId="{0B18C667-1C53-40F7-912D-CE01C1A20BCE}"/>
          </ac:spMkLst>
        </pc:spChg>
        <pc:spChg chg="mod">
          <ac:chgData name="ALEXANDRE" userId="734048d45b8f99b5" providerId="LiveId" clId="{7E5C6DC7-BFC6-4CF0-9AD1-0093FBA77BD2}" dt="2021-04-23T10:14:43.669" v="490" actId="1076"/>
          <ac:spMkLst>
            <pc:docMk/>
            <pc:sldMk cId="0" sldId="447"/>
            <ac:spMk id="46083" creationId="{8972CEE1-046E-4B11-9684-6D193A8F769A}"/>
          </ac:spMkLst>
        </pc:spChg>
        <pc:spChg chg="del mod">
          <ac:chgData name="ALEXANDRE" userId="734048d45b8f99b5" providerId="LiveId" clId="{7E5C6DC7-BFC6-4CF0-9AD1-0093FBA77BD2}" dt="2021-04-23T10:13:04.983" v="459" actId="478"/>
          <ac:spMkLst>
            <pc:docMk/>
            <pc:sldMk cId="0" sldId="447"/>
            <ac:spMk id="46084" creationId="{527401C8-9E8A-4C74-BFE8-7ABC5712F4CB}"/>
          </ac:spMkLst>
        </pc:spChg>
        <pc:spChg chg="del mod">
          <ac:chgData name="ALEXANDRE" userId="734048d45b8f99b5" providerId="LiveId" clId="{7E5C6DC7-BFC6-4CF0-9AD1-0093FBA77BD2}" dt="2021-04-23T10:13:04.983" v="459" actId="478"/>
          <ac:spMkLst>
            <pc:docMk/>
            <pc:sldMk cId="0" sldId="447"/>
            <ac:spMk id="46085" creationId="{CDBF694B-305E-47F8-9B70-BA17102AFB8E}"/>
          </ac:spMkLst>
        </pc:spChg>
        <pc:spChg chg="del mod">
          <ac:chgData name="ALEXANDRE" userId="734048d45b8f99b5" providerId="LiveId" clId="{7E5C6DC7-BFC6-4CF0-9AD1-0093FBA77BD2}" dt="2021-04-23T10:13:04.983" v="459" actId="478"/>
          <ac:spMkLst>
            <pc:docMk/>
            <pc:sldMk cId="0" sldId="447"/>
            <ac:spMk id="46086" creationId="{5A8D376B-6F01-47D9-8A03-2B7F80AFE281}"/>
          </ac:spMkLst>
        </pc:spChg>
        <pc:picChg chg="add mod">
          <ac:chgData name="ALEXANDRE" userId="734048d45b8f99b5" providerId="LiveId" clId="{7E5C6DC7-BFC6-4CF0-9AD1-0093FBA77BD2}" dt="2021-04-23T10:15:00.187" v="493" actId="1076"/>
          <ac:picMkLst>
            <pc:docMk/>
            <pc:sldMk cId="0" sldId="447"/>
            <ac:picMk id="22530" creationId="{3D987DB7-4213-46F4-AC20-C5C42C503725}"/>
          </ac:picMkLst>
        </pc:picChg>
      </pc:sldChg>
      <pc:sldChg chg="modSp add del">
        <pc:chgData name="ALEXANDRE" userId="734048d45b8f99b5" providerId="LiveId" clId="{7E5C6DC7-BFC6-4CF0-9AD1-0093FBA77BD2}" dt="2021-04-23T10:40:49.634" v="969" actId="47"/>
        <pc:sldMkLst>
          <pc:docMk/>
          <pc:sldMk cId="0" sldId="448"/>
        </pc:sldMkLst>
        <pc:spChg chg="mod">
          <ac:chgData name="ALEXANDRE" userId="734048d45b8f99b5" providerId="LiveId" clId="{7E5C6DC7-BFC6-4CF0-9AD1-0093FBA77BD2}" dt="2021-04-23T10:11:10.078" v="429"/>
          <ac:spMkLst>
            <pc:docMk/>
            <pc:sldMk cId="0" sldId="448"/>
            <ac:spMk id="54276" creationId="{5B0EAC6C-D0C9-45C4-82DF-FDEEFD92B5E2}"/>
          </ac:spMkLst>
        </pc:spChg>
        <pc:spChg chg="mod">
          <ac:chgData name="ALEXANDRE" userId="734048d45b8f99b5" providerId="LiveId" clId="{7E5C6DC7-BFC6-4CF0-9AD1-0093FBA77BD2}" dt="2021-04-23T10:11:10.078" v="429"/>
          <ac:spMkLst>
            <pc:docMk/>
            <pc:sldMk cId="0" sldId="448"/>
            <ac:spMk id="54277" creationId="{77EB9EE2-DA80-4C2E-8457-7DF60266E9A8}"/>
          </ac:spMkLst>
        </pc:spChg>
        <pc:spChg chg="mod">
          <ac:chgData name="ALEXANDRE" userId="734048d45b8f99b5" providerId="LiveId" clId="{7E5C6DC7-BFC6-4CF0-9AD1-0093FBA77BD2}" dt="2021-04-23T10:11:10.078" v="429"/>
          <ac:spMkLst>
            <pc:docMk/>
            <pc:sldMk cId="0" sldId="448"/>
            <ac:spMk id="54278" creationId="{5015C719-7B01-410D-B491-985F80F3AC00}"/>
          </ac:spMkLst>
        </pc:spChg>
      </pc:sldChg>
      <pc:sldChg chg="delSp modSp add mod">
        <pc:chgData name="ALEXANDRE" userId="734048d45b8f99b5" providerId="LiveId" clId="{7E5C6DC7-BFC6-4CF0-9AD1-0093FBA77BD2}" dt="2021-04-23T16:58:13.365" v="2305" actId="123"/>
        <pc:sldMkLst>
          <pc:docMk/>
          <pc:sldMk cId="0" sldId="449"/>
        </pc:sldMkLst>
        <pc:spChg chg="mod">
          <ac:chgData name="ALEXANDRE" userId="734048d45b8f99b5" providerId="LiveId" clId="{7E5C6DC7-BFC6-4CF0-9AD1-0093FBA77BD2}" dt="2021-04-23T10:27:49.635" v="701" actId="14100"/>
          <ac:spMkLst>
            <pc:docMk/>
            <pc:sldMk cId="0" sldId="449"/>
            <ac:spMk id="47106" creationId="{F7941B6E-850E-4328-9815-EBE996949DE6}"/>
          </ac:spMkLst>
        </pc:spChg>
        <pc:spChg chg="mod">
          <ac:chgData name="ALEXANDRE" userId="734048d45b8f99b5" providerId="LiveId" clId="{7E5C6DC7-BFC6-4CF0-9AD1-0093FBA77BD2}" dt="2021-04-23T16:58:13.365" v="2305" actId="123"/>
          <ac:spMkLst>
            <pc:docMk/>
            <pc:sldMk cId="0" sldId="449"/>
            <ac:spMk id="47107" creationId="{1098765B-59E3-43BC-B338-10822FDE66F1}"/>
          </ac:spMkLst>
        </pc:spChg>
        <pc:spChg chg="del mod">
          <ac:chgData name="ALEXANDRE" userId="734048d45b8f99b5" providerId="LiveId" clId="{7E5C6DC7-BFC6-4CF0-9AD1-0093FBA77BD2}" dt="2021-04-23T10:26:34.727" v="664" actId="478"/>
          <ac:spMkLst>
            <pc:docMk/>
            <pc:sldMk cId="0" sldId="449"/>
            <ac:spMk id="47108" creationId="{89B0FD5A-B0D4-4604-B328-C0E72A9DFD19}"/>
          </ac:spMkLst>
        </pc:spChg>
        <pc:spChg chg="del mod">
          <ac:chgData name="ALEXANDRE" userId="734048d45b8f99b5" providerId="LiveId" clId="{7E5C6DC7-BFC6-4CF0-9AD1-0093FBA77BD2}" dt="2021-04-23T10:26:34.727" v="664" actId="478"/>
          <ac:spMkLst>
            <pc:docMk/>
            <pc:sldMk cId="0" sldId="449"/>
            <ac:spMk id="47109" creationId="{A986A514-3F79-4AA2-86A7-AC8037566A72}"/>
          </ac:spMkLst>
        </pc:spChg>
        <pc:spChg chg="del mod">
          <ac:chgData name="ALEXANDRE" userId="734048d45b8f99b5" providerId="LiveId" clId="{7E5C6DC7-BFC6-4CF0-9AD1-0093FBA77BD2}" dt="2021-04-23T10:26:34.727" v="664" actId="478"/>
          <ac:spMkLst>
            <pc:docMk/>
            <pc:sldMk cId="0" sldId="449"/>
            <ac:spMk id="47110" creationId="{2EDD9275-58D3-4C2D-A5C1-75ABDA0A7729}"/>
          </ac:spMkLst>
        </pc:spChg>
        <pc:picChg chg="mod">
          <ac:chgData name="ALEXANDRE" userId="734048d45b8f99b5" providerId="LiveId" clId="{7E5C6DC7-BFC6-4CF0-9AD1-0093FBA77BD2}" dt="2021-04-23T10:27:41.511" v="698" actId="1076"/>
          <ac:picMkLst>
            <pc:docMk/>
            <pc:sldMk cId="0" sldId="449"/>
            <ac:picMk id="47111" creationId="{E6E7FC34-3ABE-4696-B683-84B36148E8FA}"/>
          </ac:picMkLst>
        </pc:picChg>
      </pc:sldChg>
      <pc:sldChg chg="delSp modSp add mod">
        <pc:chgData name="ALEXANDRE" userId="734048d45b8f99b5" providerId="LiveId" clId="{7E5C6DC7-BFC6-4CF0-9AD1-0093FBA77BD2}" dt="2021-04-23T10:07:05.797" v="382" actId="113"/>
        <pc:sldMkLst>
          <pc:docMk/>
          <pc:sldMk cId="0" sldId="451"/>
        </pc:sldMkLst>
        <pc:spChg chg="del mod">
          <ac:chgData name="ALEXANDRE" userId="734048d45b8f99b5" providerId="LiveId" clId="{7E5C6DC7-BFC6-4CF0-9AD1-0093FBA77BD2}" dt="2021-04-23T10:04:53.150" v="343" actId="478"/>
          <ac:spMkLst>
            <pc:docMk/>
            <pc:sldMk cId="0" sldId="451"/>
            <ac:spMk id="4" creationId="{A431F271-7751-4D86-8C3A-8B0CF3675A8B}"/>
          </ac:spMkLst>
        </pc:spChg>
        <pc:spChg chg="del mod">
          <ac:chgData name="ALEXANDRE" userId="734048d45b8f99b5" providerId="LiveId" clId="{7E5C6DC7-BFC6-4CF0-9AD1-0093FBA77BD2}" dt="2021-04-23T10:04:53.150" v="343" actId="478"/>
          <ac:spMkLst>
            <pc:docMk/>
            <pc:sldMk cId="0" sldId="451"/>
            <ac:spMk id="5" creationId="{FCD631BA-82EC-42D4-BDE4-6E568C043BAD}"/>
          </ac:spMkLst>
        </pc:spChg>
        <pc:spChg chg="mod">
          <ac:chgData name="ALEXANDRE" userId="734048d45b8f99b5" providerId="LiveId" clId="{7E5C6DC7-BFC6-4CF0-9AD1-0093FBA77BD2}" dt="2021-04-23T10:05:16.906" v="359" actId="20577"/>
          <ac:spMkLst>
            <pc:docMk/>
            <pc:sldMk cId="0" sldId="451"/>
            <ac:spMk id="39938" creationId="{F49B3D50-5362-49E0-B829-B023A5E66370}"/>
          </ac:spMkLst>
        </pc:spChg>
        <pc:spChg chg="mod">
          <ac:chgData name="ALEXANDRE" userId="734048d45b8f99b5" providerId="LiveId" clId="{7E5C6DC7-BFC6-4CF0-9AD1-0093FBA77BD2}" dt="2021-04-23T10:07:05.797" v="382" actId="113"/>
          <ac:spMkLst>
            <pc:docMk/>
            <pc:sldMk cId="0" sldId="451"/>
            <ac:spMk id="39939" creationId="{D0653BDB-FFF9-4ABD-A128-9D83BF0EDBDB}"/>
          </ac:spMkLst>
        </pc:spChg>
        <pc:spChg chg="del mod">
          <ac:chgData name="ALEXANDRE" userId="734048d45b8f99b5" providerId="LiveId" clId="{7E5C6DC7-BFC6-4CF0-9AD1-0093FBA77BD2}" dt="2021-04-23T10:04:53.150" v="343" actId="478"/>
          <ac:spMkLst>
            <pc:docMk/>
            <pc:sldMk cId="0" sldId="451"/>
            <ac:spMk id="39942" creationId="{092CF6C9-9C83-4D41-B735-8EF905FB50AE}"/>
          </ac:spMkLst>
        </pc:spChg>
        <pc:spChg chg="del">
          <ac:chgData name="ALEXANDRE" userId="734048d45b8f99b5" providerId="LiveId" clId="{7E5C6DC7-BFC6-4CF0-9AD1-0093FBA77BD2}" dt="2021-04-23T10:04:56.653" v="344" actId="478"/>
          <ac:spMkLst>
            <pc:docMk/>
            <pc:sldMk cId="0" sldId="451"/>
            <ac:spMk id="39943" creationId="{C917D118-9299-4A6C-8858-1C0B8AF95F1A}"/>
          </ac:spMkLst>
        </pc:spChg>
      </pc:sldChg>
      <pc:sldChg chg="delSp modSp add mod">
        <pc:chgData name="ALEXANDRE" userId="734048d45b8f99b5" providerId="LiveId" clId="{7E5C6DC7-BFC6-4CF0-9AD1-0093FBA77BD2}" dt="2021-04-23T11:41:33.453" v="1895" actId="403"/>
        <pc:sldMkLst>
          <pc:docMk/>
          <pc:sldMk cId="0" sldId="452"/>
        </pc:sldMkLst>
        <pc:spChg chg="del mod">
          <ac:chgData name="ALEXANDRE" userId="734048d45b8f99b5" providerId="LiveId" clId="{7E5C6DC7-BFC6-4CF0-9AD1-0093FBA77BD2}" dt="2021-04-23T11:41:29.489" v="1894" actId="478"/>
          <ac:spMkLst>
            <pc:docMk/>
            <pc:sldMk cId="0" sldId="452"/>
            <ac:spMk id="4" creationId="{E67B150C-C23E-4FB4-9D42-36B97CC3D38B}"/>
          </ac:spMkLst>
        </pc:spChg>
        <pc:spChg chg="del mod">
          <ac:chgData name="ALEXANDRE" userId="734048d45b8f99b5" providerId="LiveId" clId="{7E5C6DC7-BFC6-4CF0-9AD1-0093FBA77BD2}" dt="2021-04-23T11:41:29.489" v="1894" actId="478"/>
          <ac:spMkLst>
            <pc:docMk/>
            <pc:sldMk cId="0" sldId="452"/>
            <ac:spMk id="5" creationId="{C1CBF380-719B-456E-8256-7136DC011189}"/>
          </ac:spMkLst>
        </pc:spChg>
        <pc:spChg chg="del mod">
          <ac:chgData name="ALEXANDRE" userId="734048d45b8f99b5" providerId="LiveId" clId="{7E5C6DC7-BFC6-4CF0-9AD1-0093FBA77BD2}" dt="2021-04-23T11:41:29.489" v="1894" actId="478"/>
          <ac:spMkLst>
            <pc:docMk/>
            <pc:sldMk cId="0" sldId="452"/>
            <ac:spMk id="6" creationId="{2F77C671-BF00-40EB-9B09-2086CBC6A8F0}"/>
          </ac:spMkLst>
        </pc:spChg>
        <pc:spChg chg="mod">
          <ac:chgData name="ALEXANDRE" userId="734048d45b8f99b5" providerId="LiveId" clId="{7E5C6DC7-BFC6-4CF0-9AD1-0093FBA77BD2}" dt="2021-04-23T11:41:33.453" v="1895" actId="403"/>
          <ac:spMkLst>
            <pc:docMk/>
            <pc:sldMk cId="0" sldId="452"/>
            <ac:spMk id="37894" creationId="{EDB7DE8C-935C-44C5-87F1-538A55353D58}"/>
          </ac:spMkLst>
        </pc:spChg>
      </pc:sldChg>
      <pc:sldChg chg="delSp modSp add mod">
        <pc:chgData name="ALEXANDRE" userId="734048d45b8f99b5" providerId="LiveId" clId="{7E5C6DC7-BFC6-4CF0-9AD1-0093FBA77BD2}" dt="2021-04-23T11:43:11.457" v="1939" actId="113"/>
        <pc:sldMkLst>
          <pc:docMk/>
          <pc:sldMk cId="0" sldId="453"/>
        </pc:sldMkLst>
        <pc:spChg chg="del mod">
          <ac:chgData name="ALEXANDRE" userId="734048d45b8f99b5" providerId="LiveId" clId="{7E5C6DC7-BFC6-4CF0-9AD1-0093FBA77BD2}" dt="2021-04-23T11:41:37.259" v="1896" actId="478"/>
          <ac:spMkLst>
            <pc:docMk/>
            <pc:sldMk cId="0" sldId="453"/>
            <ac:spMk id="4" creationId="{F66E190B-3D9B-43C3-A5E8-635641AA5320}"/>
          </ac:spMkLst>
        </pc:spChg>
        <pc:spChg chg="del mod">
          <ac:chgData name="ALEXANDRE" userId="734048d45b8f99b5" providerId="LiveId" clId="{7E5C6DC7-BFC6-4CF0-9AD1-0093FBA77BD2}" dt="2021-04-23T11:41:37.259" v="1896" actId="478"/>
          <ac:spMkLst>
            <pc:docMk/>
            <pc:sldMk cId="0" sldId="453"/>
            <ac:spMk id="5" creationId="{F7F7DE18-D2FA-49AF-9DD8-26F3036166FA}"/>
          </ac:spMkLst>
        </pc:spChg>
        <pc:spChg chg="del mod">
          <ac:chgData name="ALEXANDRE" userId="734048d45b8f99b5" providerId="LiveId" clId="{7E5C6DC7-BFC6-4CF0-9AD1-0093FBA77BD2}" dt="2021-04-23T11:41:37.259" v="1896" actId="478"/>
          <ac:spMkLst>
            <pc:docMk/>
            <pc:sldMk cId="0" sldId="453"/>
            <ac:spMk id="6" creationId="{FB0842FC-5AAB-4DAA-AEC0-6443E9500238}"/>
          </ac:spMkLst>
        </pc:spChg>
        <pc:spChg chg="mod">
          <ac:chgData name="ALEXANDRE" userId="734048d45b8f99b5" providerId="LiveId" clId="{7E5C6DC7-BFC6-4CF0-9AD1-0093FBA77BD2}" dt="2021-04-23T11:42:53.412" v="1933" actId="1076"/>
          <ac:spMkLst>
            <pc:docMk/>
            <pc:sldMk cId="0" sldId="453"/>
            <ac:spMk id="38917" creationId="{20826C2F-217A-4A69-BE92-3BDA9E7CF0C0}"/>
          </ac:spMkLst>
        </pc:spChg>
        <pc:spChg chg="mod">
          <ac:chgData name="ALEXANDRE" userId="734048d45b8f99b5" providerId="LiveId" clId="{7E5C6DC7-BFC6-4CF0-9AD1-0093FBA77BD2}" dt="2021-04-23T11:43:11.457" v="1939" actId="113"/>
          <ac:spMkLst>
            <pc:docMk/>
            <pc:sldMk cId="0" sldId="453"/>
            <ac:spMk id="38918" creationId="{DC681BFE-FF1E-43E5-80F7-6CFE97C27C6A}"/>
          </ac:spMkLst>
        </pc:spChg>
      </pc:sldChg>
      <pc:sldChg chg="delSp modSp add mod">
        <pc:chgData name="ALEXANDRE" userId="734048d45b8f99b5" providerId="LiveId" clId="{7E5C6DC7-BFC6-4CF0-9AD1-0093FBA77BD2}" dt="2021-04-23T14:27:19.351" v="2129" actId="20577"/>
        <pc:sldMkLst>
          <pc:docMk/>
          <pc:sldMk cId="0" sldId="454"/>
        </pc:sldMkLst>
        <pc:spChg chg="del mod">
          <ac:chgData name="ALEXANDRE" userId="734048d45b8f99b5" providerId="LiveId" clId="{7E5C6DC7-BFC6-4CF0-9AD1-0093FBA77BD2}" dt="2021-04-23T11:43:20.387" v="1940" actId="478"/>
          <ac:spMkLst>
            <pc:docMk/>
            <pc:sldMk cId="0" sldId="454"/>
            <ac:spMk id="4" creationId="{ED73E56A-0C52-4265-9D15-B994ACEAC705}"/>
          </ac:spMkLst>
        </pc:spChg>
        <pc:spChg chg="del mod">
          <ac:chgData name="ALEXANDRE" userId="734048d45b8f99b5" providerId="LiveId" clId="{7E5C6DC7-BFC6-4CF0-9AD1-0093FBA77BD2}" dt="2021-04-23T11:43:20.387" v="1940" actId="478"/>
          <ac:spMkLst>
            <pc:docMk/>
            <pc:sldMk cId="0" sldId="454"/>
            <ac:spMk id="5" creationId="{DCAF8AA1-6BE7-4524-80D6-E25DFEA83A45}"/>
          </ac:spMkLst>
        </pc:spChg>
        <pc:spChg chg="del mod">
          <ac:chgData name="ALEXANDRE" userId="734048d45b8f99b5" providerId="LiveId" clId="{7E5C6DC7-BFC6-4CF0-9AD1-0093FBA77BD2}" dt="2021-04-23T11:43:20.387" v="1940" actId="478"/>
          <ac:spMkLst>
            <pc:docMk/>
            <pc:sldMk cId="0" sldId="454"/>
            <ac:spMk id="6" creationId="{FF2C4B52-65D0-4E1D-B39C-F0C86364BC40}"/>
          </ac:spMkLst>
        </pc:spChg>
        <pc:spChg chg="mod">
          <ac:chgData name="ALEXANDRE" userId="734048d45b8f99b5" providerId="LiveId" clId="{7E5C6DC7-BFC6-4CF0-9AD1-0093FBA77BD2}" dt="2021-04-23T14:27:09.508" v="2123" actId="14100"/>
          <ac:spMkLst>
            <pc:docMk/>
            <pc:sldMk cId="0" sldId="454"/>
            <ac:spMk id="39941" creationId="{25AB7D4B-DDC6-4AC5-8CC0-BFD7E88D4255}"/>
          </ac:spMkLst>
        </pc:spChg>
        <pc:spChg chg="mod">
          <ac:chgData name="ALEXANDRE" userId="734048d45b8f99b5" providerId="LiveId" clId="{7E5C6DC7-BFC6-4CF0-9AD1-0093FBA77BD2}" dt="2021-04-23T14:27:19.351" v="2129" actId="20577"/>
          <ac:spMkLst>
            <pc:docMk/>
            <pc:sldMk cId="0" sldId="454"/>
            <ac:spMk id="39942" creationId="{4671DBF7-F247-41BE-B185-8E15D184F233}"/>
          </ac:spMkLst>
        </pc:spChg>
      </pc:sldChg>
      <pc:sldChg chg="delSp modSp add mod">
        <pc:chgData name="ALEXANDRE" userId="734048d45b8f99b5" providerId="LiveId" clId="{7E5C6DC7-BFC6-4CF0-9AD1-0093FBA77BD2}" dt="2021-04-23T14:27:30.020" v="2131" actId="113"/>
        <pc:sldMkLst>
          <pc:docMk/>
          <pc:sldMk cId="0" sldId="455"/>
        </pc:sldMkLst>
        <pc:spChg chg="del mod">
          <ac:chgData name="ALEXANDRE" userId="734048d45b8f99b5" providerId="LiveId" clId="{7E5C6DC7-BFC6-4CF0-9AD1-0093FBA77BD2}" dt="2021-04-23T11:44:36.782" v="1969" actId="478"/>
          <ac:spMkLst>
            <pc:docMk/>
            <pc:sldMk cId="0" sldId="455"/>
            <ac:spMk id="4" creationId="{B1CF350C-8941-442A-9870-CCF6BF0D7CC5}"/>
          </ac:spMkLst>
        </pc:spChg>
        <pc:spChg chg="del mod">
          <ac:chgData name="ALEXANDRE" userId="734048d45b8f99b5" providerId="LiveId" clId="{7E5C6DC7-BFC6-4CF0-9AD1-0093FBA77BD2}" dt="2021-04-23T11:44:36.782" v="1969" actId="478"/>
          <ac:spMkLst>
            <pc:docMk/>
            <pc:sldMk cId="0" sldId="455"/>
            <ac:spMk id="5" creationId="{EC04AEA4-005A-466F-A4EA-0F77A7C10475}"/>
          </ac:spMkLst>
        </pc:spChg>
        <pc:spChg chg="del mod">
          <ac:chgData name="ALEXANDRE" userId="734048d45b8f99b5" providerId="LiveId" clId="{7E5C6DC7-BFC6-4CF0-9AD1-0093FBA77BD2}" dt="2021-04-23T11:44:36.782" v="1969" actId="478"/>
          <ac:spMkLst>
            <pc:docMk/>
            <pc:sldMk cId="0" sldId="455"/>
            <ac:spMk id="6" creationId="{546672F6-AC73-454F-B3BD-745AF4785AAD}"/>
          </ac:spMkLst>
        </pc:spChg>
        <pc:spChg chg="mod">
          <ac:chgData name="ALEXANDRE" userId="734048d45b8f99b5" providerId="LiveId" clId="{7E5C6DC7-BFC6-4CF0-9AD1-0093FBA77BD2}" dt="2021-04-23T14:27:26.448" v="2130" actId="1076"/>
          <ac:spMkLst>
            <pc:docMk/>
            <pc:sldMk cId="0" sldId="455"/>
            <ac:spMk id="40965" creationId="{9D640B45-E9DF-4DC7-BCC3-E1FC0246F67C}"/>
          </ac:spMkLst>
        </pc:spChg>
        <pc:spChg chg="mod">
          <ac:chgData name="ALEXANDRE" userId="734048d45b8f99b5" providerId="LiveId" clId="{7E5C6DC7-BFC6-4CF0-9AD1-0093FBA77BD2}" dt="2021-04-23T14:27:30.020" v="2131" actId="113"/>
          <ac:spMkLst>
            <pc:docMk/>
            <pc:sldMk cId="0" sldId="455"/>
            <ac:spMk id="40966" creationId="{442790B5-1B7C-4C28-AC02-11433816F606}"/>
          </ac:spMkLst>
        </pc:spChg>
      </pc:sldChg>
      <pc:sldChg chg="delSp modSp add mod">
        <pc:chgData name="ALEXANDRE" userId="734048d45b8f99b5" providerId="LiveId" clId="{7E5C6DC7-BFC6-4CF0-9AD1-0093FBA77BD2}" dt="2021-04-23T11:45:24.295" v="1976" actId="1076"/>
        <pc:sldMkLst>
          <pc:docMk/>
          <pc:sldMk cId="0" sldId="456"/>
        </pc:sldMkLst>
        <pc:spChg chg="del mod">
          <ac:chgData name="ALEXANDRE" userId="734048d45b8f99b5" providerId="LiveId" clId="{7E5C6DC7-BFC6-4CF0-9AD1-0093FBA77BD2}" dt="2021-04-23T11:44:33.399" v="1968" actId="478"/>
          <ac:spMkLst>
            <pc:docMk/>
            <pc:sldMk cId="0" sldId="456"/>
            <ac:spMk id="4" creationId="{52B11B85-CF20-475D-9A9B-6688CDA85552}"/>
          </ac:spMkLst>
        </pc:spChg>
        <pc:spChg chg="del mod">
          <ac:chgData name="ALEXANDRE" userId="734048d45b8f99b5" providerId="LiveId" clId="{7E5C6DC7-BFC6-4CF0-9AD1-0093FBA77BD2}" dt="2021-04-23T11:44:33.399" v="1968" actId="478"/>
          <ac:spMkLst>
            <pc:docMk/>
            <pc:sldMk cId="0" sldId="456"/>
            <ac:spMk id="5" creationId="{C2B6B796-5C44-4288-909F-59E6A325C59E}"/>
          </ac:spMkLst>
        </pc:spChg>
        <pc:spChg chg="del mod">
          <ac:chgData name="ALEXANDRE" userId="734048d45b8f99b5" providerId="LiveId" clId="{7E5C6DC7-BFC6-4CF0-9AD1-0093FBA77BD2}" dt="2021-04-23T11:44:33.399" v="1968" actId="478"/>
          <ac:spMkLst>
            <pc:docMk/>
            <pc:sldMk cId="0" sldId="456"/>
            <ac:spMk id="6" creationId="{0B1E7DA2-C3B4-430A-81DE-D663C22ED9C1}"/>
          </ac:spMkLst>
        </pc:spChg>
        <pc:spChg chg="mod">
          <ac:chgData name="ALEXANDRE" userId="734048d45b8f99b5" providerId="LiveId" clId="{7E5C6DC7-BFC6-4CF0-9AD1-0093FBA77BD2}" dt="2021-04-23T11:45:24.295" v="1976" actId="1076"/>
          <ac:spMkLst>
            <pc:docMk/>
            <pc:sldMk cId="0" sldId="456"/>
            <ac:spMk id="41990" creationId="{5D32962F-78C4-413D-A163-4A9B304361E1}"/>
          </ac:spMkLst>
        </pc:spChg>
      </pc:sldChg>
      <pc:sldChg chg="delSp modSp add del mod">
        <pc:chgData name="ALEXANDRE" userId="734048d45b8f99b5" providerId="LiveId" clId="{7E5C6DC7-BFC6-4CF0-9AD1-0093FBA77BD2}" dt="2021-04-23T14:35:54.684" v="2235" actId="47"/>
        <pc:sldMkLst>
          <pc:docMk/>
          <pc:sldMk cId="0" sldId="457"/>
        </pc:sldMkLst>
        <pc:spChg chg="del mod">
          <ac:chgData name="ALEXANDRE" userId="734048d45b8f99b5" providerId="LiveId" clId="{7E5C6DC7-BFC6-4CF0-9AD1-0093FBA77BD2}" dt="2021-04-23T11:44:29.770" v="1967" actId="478"/>
          <ac:spMkLst>
            <pc:docMk/>
            <pc:sldMk cId="0" sldId="457"/>
            <ac:spMk id="4" creationId="{BDED8499-E7B2-4F3C-A7BD-B1194F6CC879}"/>
          </ac:spMkLst>
        </pc:spChg>
        <pc:spChg chg="del mod">
          <ac:chgData name="ALEXANDRE" userId="734048d45b8f99b5" providerId="LiveId" clId="{7E5C6DC7-BFC6-4CF0-9AD1-0093FBA77BD2}" dt="2021-04-23T11:44:29.770" v="1967" actId="478"/>
          <ac:spMkLst>
            <pc:docMk/>
            <pc:sldMk cId="0" sldId="457"/>
            <ac:spMk id="5" creationId="{A1E62623-23A9-4008-A36A-065E56CF3D5B}"/>
          </ac:spMkLst>
        </pc:spChg>
        <pc:spChg chg="del mod">
          <ac:chgData name="ALEXANDRE" userId="734048d45b8f99b5" providerId="LiveId" clId="{7E5C6DC7-BFC6-4CF0-9AD1-0093FBA77BD2}" dt="2021-04-23T11:44:29.770" v="1967" actId="478"/>
          <ac:spMkLst>
            <pc:docMk/>
            <pc:sldMk cId="0" sldId="457"/>
            <ac:spMk id="6" creationId="{A332E7EE-47A5-46A2-906A-D4ACFEBBE850}"/>
          </ac:spMkLst>
        </pc:spChg>
        <pc:spChg chg="mod">
          <ac:chgData name="ALEXANDRE" userId="734048d45b8f99b5" providerId="LiveId" clId="{7E5C6DC7-BFC6-4CF0-9AD1-0093FBA77BD2}" dt="2021-04-23T11:46:08.466" v="1977" actId="1076"/>
          <ac:spMkLst>
            <pc:docMk/>
            <pc:sldMk cId="0" sldId="457"/>
            <ac:spMk id="43013" creationId="{B4139A0A-F115-4878-97CC-67E8BEAD17FD}"/>
          </ac:spMkLst>
        </pc:spChg>
        <pc:spChg chg="mod">
          <ac:chgData name="ALEXANDRE" userId="734048d45b8f99b5" providerId="LiveId" clId="{7E5C6DC7-BFC6-4CF0-9AD1-0093FBA77BD2}" dt="2021-04-23T11:56:01.077" v="2094" actId="1076"/>
          <ac:spMkLst>
            <pc:docMk/>
            <pc:sldMk cId="0" sldId="457"/>
            <ac:spMk id="43014" creationId="{8E7751CB-7469-4B14-B5EC-6311CBDA9089}"/>
          </ac:spMkLst>
        </pc:spChg>
      </pc:sldChg>
      <pc:sldChg chg="modSp mod">
        <pc:chgData name="ALEXANDRE" userId="734048d45b8f99b5" providerId="LiveId" clId="{7E5C6DC7-BFC6-4CF0-9AD1-0093FBA77BD2}" dt="2021-04-23T10:58:27.503" v="1213"/>
        <pc:sldMkLst>
          <pc:docMk/>
          <pc:sldMk cId="1028661493" sldId="743"/>
        </pc:sldMkLst>
        <pc:spChg chg="mod">
          <ac:chgData name="ALEXANDRE" userId="734048d45b8f99b5" providerId="LiveId" clId="{7E5C6DC7-BFC6-4CF0-9AD1-0093FBA77BD2}" dt="2021-04-23T09:44:37.236" v="8" actId="20577"/>
          <ac:spMkLst>
            <pc:docMk/>
            <pc:sldMk cId="1028661493" sldId="743"/>
            <ac:spMk id="4" creationId="{10FC7B3D-DECB-6B4A-B36D-F34E590AB03F}"/>
          </ac:spMkLst>
        </pc:spChg>
        <pc:spChg chg="mod">
          <ac:chgData name="ALEXANDRE" userId="734048d45b8f99b5" providerId="LiveId" clId="{7E5C6DC7-BFC6-4CF0-9AD1-0093FBA77BD2}" dt="2021-04-23T10:58:27.503" v="1213"/>
          <ac:spMkLst>
            <pc:docMk/>
            <pc:sldMk cId="1028661493" sldId="743"/>
            <ac:spMk id="7" creationId="{9033DC5E-112F-4E31-BEC8-F07E06D15EAD}"/>
          </ac:spMkLst>
        </pc:spChg>
      </pc:sldChg>
      <pc:sldChg chg="addSp delSp modSp new mod setBg addAnim">
        <pc:chgData name="ALEXANDRE" userId="734048d45b8f99b5" providerId="LiveId" clId="{7E5C6DC7-BFC6-4CF0-9AD1-0093FBA77BD2}" dt="2021-04-23T09:47:05.120" v="42" actId="20577"/>
        <pc:sldMkLst>
          <pc:docMk/>
          <pc:sldMk cId="1505567385" sldId="744"/>
        </pc:sldMkLst>
        <pc:spChg chg="mod ord">
          <ac:chgData name="ALEXANDRE" userId="734048d45b8f99b5" providerId="LiveId" clId="{7E5C6DC7-BFC6-4CF0-9AD1-0093FBA77BD2}" dt="2021-04-23T09:47:05.120" v="42" actId="20577"/>
          <ac:spMkLst>
            <pc:docMk/>
            <pc:sldMk cId="1505567385" sldId="744"/>
            <ac:spMk id="2" creationId="{51696D48-BEA5-477D-8318-ACAEF21B04DF}"/>
          </ac:spMkLst>
        </pc:spChg>
        <pc:spChg chg="del">
          <ac:chgData name="ALEXANDRE" userId="734048d45b8f99b5" providerId="LiveId" clId="{7E5C6DC7-BFC6-4CF0-9AD1-0093FBA77BD2}" dt="2021-04-23T09:46:04.001" v="20" actId="478"/>
          <ac:spMkLst>
            <pc:docMk/>
            <pc:sldMk cId="1505567385" sldId="744"/>
            <ac:spMk id="3" creationId="{286EBB1A-7170-483C-8A4A-EC044BBA6CB9}"/>
          </ac:spMkLst>
        </pc:spChg>
        <pc:spChg chg="add">
          <ac:chgData name="ALEXANDRE" userId="734048d45b8f99b5" providerId="LiveId" clId="{7E5C6DC7-BFC6-4CF0-9AD1-0093FBA77BD2}" dt="2021-04-23T09:46:18.191" v="21" actId="26606"/>
          <ac:spMkLst>
            <pc:docMk/>
            <pc:sldMk cId="1505567385" sldId="744"/>
            <ac:spMk id="71" creationId="{37C89E4B-3C9F-44B9-8B86-D9E3D112D8EC}"/>
          </ac:spMkLst>
        </pc:spChg>
        <pc:picChg chg="add mod">
          <ac:chgData name="ALEXANDRE" userId="734048d45b8f99b5" providerId="LiveId" clId="{7E5C6DC7-BFC6-4CF0-9AD1-0093FBA77BD2}" dt="2021-04-23T09:46:18.191" v="21" actId="26606"/>
          <ac:picMkLst>
            <pc:docMk/>
            <pc:sldMk cId="1505567385" sldId="744"/>
            <ac:picMk id="1026" creationId="{45B4679D-3748-453B-900E-FE07C1E99658}"/>
          </ac:picMkLst>
        </pc:picChg>
        <pc:cxnChg chg="add">
          <ac:chgData name="ALEXANDRE" userId="734048d45b8f99b5" providerId="LiveId" clId="{7E5C6DC7-BFC6-4CF0-9AD1-0093FBA77BD2}" dt="2021-04-23T09:46:18.191" v="21" actId="26606"/>
          <ac:cxnSpMkLst>
            <pc:docMk/>
            <pc:sldMk cId="1505567385" sldId="744"/>
            <ac:cxnSpMk id="73" creationId="{AA2EAA10-076F-46BD-8F0F-B9A2FB77A85C}"/>
          </ac:cxnSpMkLst>
        </pc:cxnChg>
        <pc:cxnChg chg="add">
          <ac:chgData name="ALEXANDRE" userId="734048d45b8f99b5" providerId="LiveId" clId="{7E5C6DC7-BFC6-4CF0-9AD1-0093FBA77BD2}" dt="2021-04-23T09:46:18.191" v="21" actId="26606"/>
          <ac:cxnSpMkLst>
            <pc:docMk/>
            <pc:sldMk cId="1505567385" sldId="744"/>
            <ac:cxnSpMk id="75" creationId="{D891E407-403B-4764-86C9-33A56D3BCAA3}"/>
          </ac:cxnSpMkLst>
        </pc:cxnChg>
      </pc:sldChg>
      <pc:sldChg chg="del">
        <pc:chgData name="ALEXANDRE" userId="734048d45b8f99b5" providerId="LiveId" clId="{7E5C6DC7-BFC6-4CF0-9AD1-0093FBA77BD2}" dt="2021-04-23T09:44:58.661" v="10" actId="47"/>
        <pc:sldMkLst>
          <pc:docMk/>
          <pc:sldMk cId="3885333330" sldId="744"/>
        </pc:sldMkLst>
      </pc:sldChg>
      <pc:sldChg chg="addSp delSp modSp add del mod ord">
        <pc:chgData name="ALEXANDRE" userId="734048d45b8f99b5" providerId="LiveId" clId="{7E5C6DC7-BFC6-4CF0-9AD1-0093FBA77BD2}" dt="2021-04-23T14:36:49.247" v="2236" actId="47"/>
        <pc:sldMkLst>
          <pc:docMk/>
          <pc:sldMk cId="1449700305" sldId="745"/>
        </pc:sldMkLst>
        <pc:spChg chg="add del mod">
          <ac:chgData name="ALEXANDRE" userId="734048d45b8f99b5" providerId="LiveId" clId="{7E5C6DC7-BFC6-4CF0-9AD1-0093FBA77BD2}" dt="2021-04-23T09:50:11.542" v="95" actId="478"/>
          <ac:spMkLst>
            <pc:docMk/>
            <pc:sldMk cId="1449700305" sldId="745"/>
            <ac:spMk id="3" creationId="{A90F9DB5-2BCC-4F01-8D75-D69341047042}"/>
          </ac:spMkLst>
        </pc:spChg>
        <pc:spChg chg="mod">
          <ac:chgData name="ALEXANDRE" userId="734048d45b8f99b5" providerId="LiveId" clId="{7E5C6DC7-BFC6-4CF0-9AD1-0093FBA77BD2}" dt="2021-04-23T09:50:36.292" v="113" actId="1076"/>
          <ac:spMkLst>
            <pc:docMk/>
            <pc:sldMk cId="1449700305" sldId="745"/>
            <ac:spMk id="19458" creationId="{22638DEE-41F0-4F3E-A7CC-508A2A0AB9B5}"/>
          </ac:spMkLst>
        </pc:spChg>
        <pc:spChg chg="del mod">
          <ac:chgData name="ALEXANDRE" userId="734048d45b8f99b5" providerId="LiveId" clId="{7E5C6DC7-BFC6-4CF0-9AD1-0093FBA77BD2}" dt="2021-04-23T09:50:08.044" v="94" actId="478"/>
          <ac:spMkLst>
            <pc:docMk/>
            <pc:sldMk cId="1449700305" sldId="745"/>
            <ac:spMk id="19459" creationId="{C7EFB8B9-D6A0-4D9C-92A8-E1606D25241D}"/>
          </ac:spMkLst>
        </pc:spChg>
        <pc:picChg chg="add mod">
          <ac:chgData name="ALEXANDRE" userId="734048d45b8f99b5" providerId="LiveId" clId="{7E5C6DC7-BFC6-4CF0-9AD1-0093FBA77BD2}" dt="2021-04-23T09:50:33.148" v="112" actId="14100"/>
          <ac:picMkLst>
            <pc:docMk/>
            <pc:sldMk cId="1449700305" sldId="745"/>
            <ac:picMk id="2050" creationId="{35295D7A-8400-4CB7-B8CA-7AD84FEC5724}"/>
          </ac:picMkLst>
        </pc:picChg>
      </pc:sldChg>
      <pc:sldChg chg="del">
        <pc:chgData name="ALEXANDRE" userId="734048d45b8f99b5" providerId="LiveId" clId="{7E5C6DC7-BFC6-4CF0-9AD1-0093FBA77BD2}" dt="2021-04-23T09:44:58.661" v="10" actId="47"/>
        <pc:sldMkLst>
          <pc:docMk/>
          <pc:sldMk cId="4262489359" sldId="745"/>
        </pc:sldMkLst>
      </pc:sldChg>
      <pc:sldChg chg="modSp add mod">
        <pc:chgData name="ALEXANDRE" userId="734048d45b8f99b5" providerId="LiveId" clId="{7E5C6DC7-BFC6-4CF0-9AD1-0093FBA77BD2}" dt="2021-04-23T09:55:54.392" v="229" actId="1076"/>
        <pc:sldMkLst>
          <pc:docMk/>
          <pc:sldMk cId="1480763864" sldId="746"/>
        </pc:sldMkLst>
        <pc:spChg chg="mod">
          <ac:chgData name="ALEXANDRE" userId="734048d45b8f99b5" providerId="LiveId" clId="{7E5C6DC7-BFC6-4CF0-9AD1-0093FBA77BD2}" dt="2021-04-23T09:55:28.151" v="214" actId="20577"/>
          <ac:spMkLst>
            <pc:docMk/>
            <pc:sldMk cId="1480763864" sldId="746"/>
            <ac:spMk id="23557" creationId="{13310EB8-7403-405C-A18B-0EFC820AE7DC}"/>
          </ac:spMkLst>
        </pc:spChg>
        <pc:spChg chg="mod">
          <ac:chgData name="ALEXANDRE" userId="734048d45b8f99b5" providerId="LiveId" clId="{7E5C6DC7-BFC6-4CF0-9AD1-0093FBA77BD2}" dt="2021-04-23T09:55:54.392" v="229" actId="1076"/>
          <ac:spMkLst>
            <pc:docMk/>
            <pc:sldMk cId="1480763864" sldId="746"/>
            <ac:spMk id="23558" creationId="{B3DE7597-0FAB-4A58-B22F-DA186BA3889C}"/>
          </ac:spMkLst>
        </pc:spChg>
        <pc:picChg chg="mod">
          <ac:chgData name="ALEXANDRE" userId="734048d45b8f99b5" providerId="LiveId" clId="{7E5C6DC7-BFC6-4CF0-9AD1-0093FBA77BD2}" dt="2021-04-23T09:55:52.491" v="228" actId="1076"/>
          <ac:picMkLst>
            <pc:docMk/>
            <pc:sldMk cId="1480763864" sldId="746"/>
            <ac:picMk id="4100" creationId="{77AD321C-0454-4407-B978-96E8371257E3}"/>
          </ac:picMkLst>
        </pc:picChg>
      </pc:sldChg>
      <pc:sldChg chg="del">
        <pc:chgData name="ALEXANDRE" userId="734048d45b8f99b5" providerId="LiveId" clId="{7E5C6DC7-BFC6-4CF0-9AD1-0093FBA77BD2}" dt="2021-04-23T09:44:58.661" v="10" actId="47"/>
        <pc:sldMkLst>
          <pc:docMk/>
          <pc:sldMk cId="3781722631" sldId="746"/>
        </pc:sldMkLst>
      </pc:sldChg>
      <pc:sldChg chg="del">
        <pc:chgData name="ALEXANDRE" userId="734048d45b8f99b5" providerId="LiveId" clId="{7E5C6DC7-BFC6-4CF0-9AD1-0093FBA77BD2}" dt="2021-04-23T09:44:58.661" v="10" actId="47"/>
        <pc:sldMkLst>
          <pc:docMk/>
          <pc:sldMk cId="2063383624" sldId="747"/>
        </pc:sldMkLst>
      </pc:sldChg>
      <pc:sldChg chg="modSp add mod">
        <pc:chgData name="ALEXANDRE" userId="734048d45b8f99b5" providerId="LiveId" clId="{7E5C6DC7-BFC6-4CF0-9AD1-0093FBA77BD2}" dt="2021-04-23T10:26:27.768" v="663" actId="1076"/>
        <pc:sldMkLst>
          <pc:docMk/>
          <pc:sldMk cId="3466174948" sldId="747"/>
        </pc:sldMkLst>
        <pc:spChg chg="mod">
          <ac:chgData name="ALEXANDRE" userId="734048d45b8f99b5" providerId="LiveId" clId="{7E5C6DC7-BFC6-4CF0-9AD1-0093FBA77BD2}" dt="2021-04-23T10:26:24.010" v="662"/>
          <ac:spMkLst>
            <pc:docMk/>
            <pc:sldMk cId="3466174948" sldId="747"/>
            <ac:spMk id="46082" creationId="{0B18C667-1C53-40F7-912D-CE01C1A20BCE}"/>
          </ac:spMkLst>
        </pc:spChg>
        <pc:spChg chg="mod">
          <ac:chgData name="ALEXANDRE" userId="734048d45b8f99b5" providerId="LiveId" clId="{7E5C6DC7-BFC6-4CF0-9AD1-0093FBA77BD2}" dt="2021-04-23T10:26:27.768" v="663" actId="1076"/>
          <ac:spMkLst>
            <pc:docMk/>
            <pc:sldMk cId="3466174948" sldId="747"/>
            <ac:spMk id="46083" creationId="{8972CEE1-046E-4B11-9684-6D193A8F769A}"/>
          </ac:spMkLst>
        </pc:spChg>
      </pc:sldChg>
      <pc:sldChg chg="addSp delSp modSp add mod modAnim">
        <pc:chgData name="ALEXANDRE" userId="734048d45b8f99b5" providerId="LiveId" clId="{7E5C6DC7-BFC6-4CF0-9AD1-0093FBA77BD2}" dt="2021-04-23T16:57:51.446" v="2302" actId="1076"/>
        <pc:sldMkLst>
          <pc:docMk/>
          <pc:sldMk cId="234513882" sldId="748"/>
        </pc:sldMkLst>
        <pc:spChg chg="add mod">
          <ac:chgData name="ALEXANDRE" userId="734048d45b8f99b5" providerId="LiveId" clId="{7E5C6DC7-BFC6-4CF0-9AD1-0093FBA77BD2}" dt="2021-04-23T16:57:51.446" v="2302" actId="1076"/>
          <ac:spMkLst>
            <pc:docMk/>
            <pc:sldMk cId="234513882" sldId="748"/>
            <ac:spMk id="7" creationId="{FE77254D-5A5C-4F07-BE81-E8FC84EB26DC}"/>
          </ac:spMkLst>
        </pc:spChg>
        <pc:spChg chg="mod">
          <ac:chgData name="ALEXANDRE" userId="734048d45b8f99b5" providerId="LiveId" clId="{7E5C6DC7-BFC6-4CF0-9AD1-0093FBA77BD2}" dt="2021-04-23T10:16:49.321" v="526"/>
          <ac:spMkLst>
            <pc:docMk/>
            <pc:sldMk cId="234513882" sldId="748"/>
            <ac:spMk id="46082" creationId="{0B18C667-1C53-40F7-912D-CE01C1A20BCE}"/>
          </ac:spMkLst>
        </pc:spChg>
        <pc:spChg chg="mod">
          <ac:chgData name="ALEXANDRE" userId="734048d45b8f99b5" providerId="LiveId" clId="{7E5C6DC7-BFC6-4CF0-9AD1-0093FBA77BD2}" dt="2021-04-23T10:25:07.918" v="637" actId="1076"/>
          <ac:spMkLst>
            <pc:docMk/>
            <pc:sldMk cId="234513882" sldId="748"/>
            <ac:spMk id="46083" creationId="{8972CEE1-046E-4B11-9684-6D193A8F769A}"/>
          </ac:spMkLst>
        </pc:spChg>
        <pc:picChg chg="del">
          <ac:chgData name="ALEXANDRE" userId="734048d45b8f99b5" providerId="LiveId" clId="{7E5C6DC7-BFC6-4CF0-9AD1-0093FBA77BD2}" dt="2021-04-23T10:16:51.794" v="527" actId="478"/>
          <ac:picMkLst>
            <pc:docMk/>
            <pc:sldMk cId="234513882" sldId="748"/>
            <ac:picMk id="22530" creationId="{3D987DB7-4213-46F4-AC20-C5C42C503725}"/>
          </ac:picMkLst>
        </pc:picChg>
        <pc:picChg chg="add mod">
          <ac:chgData name="ALEXANDRE" userId="734048d45b8f99b5" providerId="LiveId" clId="{7E5C6DC7-BFC6-4CF0-9AD1-0093FBA77BD2}" dt="2021-04-23T16:57:49.833" v="2301" actId="1076"/>
          <ac:picMkLst>
            <pc:docMk/>
            <pc:sldMk cId="234513882" sldId="748"/>
            <ac:picMk id="31746" creationId="{D0818780-8A26-4D36-A4B7-EE9F46219F97}"/>
          </ac:picMkLst>
        </pc:picChg>
      </pc:sldChg>
      <pc:sldChg chg="del">
        <pc:chgData name="ALEXANDRE" userId="734048d45b8f99b5" providerId="LiveId" clId="{7E5C6DC7-BFC6-4CF0-9AD1-0093FBA77BD2}" dt="2021-04-23T09:44:58.661" v="10" actId="47"/>
        <pc:sldMkLst>
          <pc:docMk/>
          <pc:sldMk cId="3134901157" sldId="748"/>
        </pc:sldMkLst>
      </pc:sldChg>
      <pc:sldChg chg="del">
        <pc:chgData name="ALEXANDRE" userId="734048d45b8f99b5" providerId="LiveId" clId="{7E5C6DC7-BFC6-4CF0-9AD1-0093FBA77BD2}" dt="2021-04-23T09:44:58.661" v="10" actId="47"/>
        <pc:sldMkLst>
          <pc:docMk/>
          <pc:sldMk cId="652922871" sldId="749"/>
        </pc:sldMkLst>
      </pc:sldChg>
      <pc:sldChg chg="addSp delSp modSp add mod">
        <pc:chgData name="ALEXANDRE" userId="734048d45b8f99b5" providerId="LiveId" clId="{7E5C6DC7-BFC6-4CF0-9AD1-0093FBA77BD2}" dt="2021-04-23T16:56:42.639" v="2287" actId="113"/>
        <pc:sldMkLst>
          <pc:docMk/>
          <pc:sldMk cId="1966546708" sldId="749"/>
        </pc:sldMkLst>
        <pc:spChg chg="mod">
          <ac:chgData name="ALEXANDRE" userId="734048d45b8f99b5" providerId="LiveId" clId="{7E5C6DC7-BFC6-4CF0-9AD1-0093FBA77BD2}" dt="2021-04-23T16:56:42.639" v="2287" actId="113"/>
          <ac:spMkLst>
            <pc:docMk/>
            <pc:sldMk cId="1966546708" sldId="749"/>
            <ac:spMk id="46083" creationId="{8972CEE1-046E-4B11-9684-6D193A8F769A}"/>
          </ac:spMkLst>
        </pc:spChg>
        <pc:picChg chg="del">
          <ac:chgData name="ALEXANDRE" userId="734048d45b8f99b5" providerId="LiveId" clId="{7E5C6DC7-BFC6-4CF0-9AD1-0093FBA77BD2}" dt="2021-04-23T10:17:58.604" v="548" actId="478"/>
          <ac:picMkLst>
            <pc:docMk/>
            <pc:sldMk cId="1966546708" sldId="749"/>
            <ac:picMk id="31746" creationId="{D0818780-8A26-4D36-A4B7-EE9F46219F97}"/>
          </ac:picMkLst>
        </pc:picChg>
        <pc:picChg chg="add mod">
          <ac:chgData name="ALEXANDRE" userId="734048d45b8f99b5" providerId="LiveId" clId="{7E5C6DC7-BFC6-4CF0-9AD1-0093FBA77BD2}" dt="2021-04-23T10:18:25.611" v="561" actId="1076"/>
          <ac:picMkLst>
            <pc:docMk/>
            <pc:sldMk cId="1966546708" sldId="749"/>
            <ac:picMk id="32770" creationId="{750E293A-0066-467F-98C3-0A078B30C66B}"/>
          </ac:picMkLst>
        </pc:picChg>
      </pc:sldChg>
      <pc:sldChg chg="addSp delSp modSp add mod">
        <pc:chgData name="ALEXANDRE" userId="734048d45b8f99b5" providerId="LiveId" clId="{7E5C6DC7-BFC6-4CF0-9AD1-0093FBA77BD2}" dt="2021-04-23T16:57:00.560" v="2293" actId="1076"/>
        <pc:sldMkLst>
          <pc:docMk/>
          <pc:sldMk cId="3926022949" sldId="750"/>
        </pc:sldMkLst>
        <pc:spChg chg="mod">
          <ac:chgData name="ALEXANDRE" userId="734048d45b8f99b5" providerId="LiveId" clId="{7E5C6DC7-BFC6-4CF0-9AD1-0093FBA77BD2}" dt="2021-04-23T16:57:00.560" v="2293" actId="1076"/>
          <ac:spMkLst>
            <pc:docMk/>
            <pc:sldMk cId="3926022949" sldId="750"/>
            <ac:spMk id="46083" creationId="{8972CEE1-046E-4B11-9684-6D193A8F769A}"/>
          </ac:spMkLst>
        </pc:spChg>
        <pc:picChg chg="del">
          <ac:chgData name="ALEXANDRE" userId="734048d45b8f99b5" providerId="LiveId" clId="{7E5C6DC7-BFC6-4CF0-9AD1-0093FBA77BD2}" dt="2021-04-23T10:19:20.100" v="577" actId="478"/>
          <ac:picMkLst>
            <pc:docMk/>
            <pc:sldMk cId="3926022949" sldId="750"/>
            <ac:picMk id="32770" creationId="{750E293A-0066-467F-98C3-0A078B30C66B}"/>
          </ac:picMkLst>
        </pc:picChg>
        <pc:picChg chg="add mod">
          <ac:chgData name="ALEXANDRE" userId="734048d45b8f99b5" providerId="LiveId" clId="{7E5C6DC7-BFC6-4CF0-9AD1-0093FBA77BD2}" dt="2021-04-23T10:20:06.819" v="585" actId="14100"/>
          <ac:picMkLst>
            <pc:docMk/>
            <pc:sldMk cId="3926022949" sldId="750"/>
            <ac:picMk id="33794" creationId="{5E73996E-440B-47BE-9ABC-539607C1A099}"/>
          </ac:picMkLst>
        </pc:picChg>
      </pc:sldChg>
      <pc:sldChg chg="addSp delSp modSp add mod">
        <pc:chgData name="ALEXANDRE" userId="734048d45b8f99b5" providerId="LiveId" clId="{7E5C6DC7-BFC6-4CF0-9AD1-0093FBA77BD2}" dt="2021-04-23T16:57:14.312" v="2294" actId="113"/>
        <pc:sldMkLst>
          <pc:docMk/>
          <pc:sldMk cId="1545660593" sldId="751"/>
        </pc:sldMkLst>
        <pc:spChg chg="mod">
          <ac:chgData name="ALEXANDRE" userId="734048d45b8f99b5" providerId="LiveId" clId="{7E5C6DC7-BFC6-4CF0-9AD1-0093FBA77BD2}" dt="2021-04-23T16:57:14.312" v="2294" actId="113"/>
          <ac:spMkLst>
            <pc:docMk/>
            <pc:sldMk cId="1545660593" sldId="751"/>
            <ac:spMk id="46083" creationId="{8972CEE1-046E-4B11-9684-6D193A8F769A}"/>
          </ac:spMkLst>
        </pc:spChg>
        <pc:picChg chg="del">
          <ac:chgData name="ALEXANDRE" userId="734048d45b8f99b5" providerId="LiveId" clId="{7E5C6DC7-BFC6-4CF0-9AD1-0093FBA77BD2}" dt="2021-04-23T10:21:15.343" v="603" actId="478"/>
          <ac:picMkLst>
            <pc:docMk/>
            <pc:sldMk cId="1545660593" sldId="751"/>
            <ac:picMk id="33794" creationId="{5E73996E-440B-47BE-9ABC-539607C1A099}"/>
          </ac:picMkLst>
        </pc:picChg>
        <pc:picChg chg="add mod">
          <ac:chgData name="ALEXANDRE" userId="734048d45b8f99b5" providerId="LiveId" clId="{7E5C6DC7-BFC6-4CF0-9AD1-0093FBA77BD2}" dt="2021-04-23T10:21:25.930" v="608" actId="1076"/>
          <ac:picMkLst>
            <pc:docMk/>
            <pc:sldMk cId="1545660593" sldId="751"/>
            <ac:picMk id="34818" creationId="{1F9DED41-85E9-4B6C-8F3A-FF9293E41E4F}"/>
          </ac:picMkLst>
        </pc:picChg>
      </pc:sldChg>
      <pc:sldChg chg="addSp delSp modSp add mod">
        <pc:chgData name="ALEXANDRE" userId="734048d45b8f99b5" providerId="LiveId" clId="{7E5C6DC7-BFC6-4CF0-9AD1-0093FBA77BD2}" dt="2021-04-23T16:57:23.773" v="2295" actId="113"/>
        <pc:sldMkLst>
          <pc:docMk/>
          <pc:sldMk cId="142952457" sldId="752"/>
        </pc:sldMkLst>
        <pc:spChg chg="mod">
          <ac:chgData name="ALEXANDRE" userId="734048d45b8f99b5" providerId="LiveId" clId="{7E5C6DC7-BFC6-4CF0-9AD1-0093FBA77BD2}" dt="2021-04-23T16:57:23.773" v="2295" actId="113"/>
          <ac:spMkLst>
            <pc:docMk/>
            <pc:sldMk cId="142952457" sldId="752"/>
            <ac:spMk id="46083" creationId="{8972CEE1-046E-4B11-9684-6D193A8F769A}"/>
          </ac:spMkLst>
        </pc:spChg>
        <pc:picChg chg="del">
          <ac:chgData name="ALEXANDRE" userId="734048d45b8f99b5" providerId="LiveId" clId="{7E5C6DC7-BFC6-4CF0-9AD1-0093FBA77BD2}" dt="2021-04-23T10:23:01.841" v="624" actId="478"/>
          <ac:picMkLst>
            <pc:docMk/>
            <pc:sldMk cId="142952457" sldId="752"/>
            <ac:picMk id="34818" creationId="{1F9DED41-85E9-4B6C-8F3A-FF9293E41E4F}"/>
          </ac:picMkLst>
        </pc:picChg>
        <pc:picChg chg="add mod">
          <ac:chgData name="ALEXANDRE" userId="734048d45b8f99b5" providerId="LiveId" clId="{7E5C6DC7-BFC6-4CF0-9AD1-0093FBA77BD2}" dt="2021-04-23T10:23:19.316" v="634" actId="1076"/>
          <ac:picMkLst>
            <pc:docMk/>
            <pc:sldMk cId="142952457" sldId="752"/>
            <ac:picMk id="35842" creationId="{BEF88CDF-6ED9-4BE7-825A-B7BB19152620}"/>
          </ac:picMkLst>
        </pc:picChg>
      </pc:sldChg>
      <pc:sldChg chg="del">
        <pc:chgData name="ALEXANDRE" userId="734048d45b8f99b5" providerId="LiveId" clId="{7E5C6DC7-BFC6-4CF0-9AD1-0093FBA77BD2}" dt="2021-04-23T09:44:58.661" v="10" actId="47"/>
        <pc:sldMkLst>
          <pc:docMk/>
          <pc:sldMk cId="3399215068" sldId="752"/>
        </pc:sldMkLst>
      </pc:sldChg>
      <pc:sldChg chg="del">
        <pc:chgData name="ALEXANDRE" userId="734048d45b8f99b5" providerId="LiveId" clId="{7E5C6DC7-BFC6-4CF0-9AD1-0093FBA77BD2}" dt="2021-04-23T09:44:58.661" v="10" actId="47"/>
        <pc:sldMkLst>
          <pc:docMk/>
          <pc:sldMk cId="544656085" sldId="753"/>
        </pc:sldMkLst>
      </pc:sldChg>
      <pc:sldChg chg="modSp add del mod">
        <pc:chgData name="ALEXANDRE" userId="734048d45b8f99b5" providerId="LiveId" clId="{7E5C6DC7-BFC6-4CF0-9AD1-0093FBA77BD2}" dt="2021-04-23T16:57:30.181" v="2296" actId="47"/>
        <pc:sldMkLst>
          <pc:docMk/>
          <pc:sldMk cId="553388343" sldId="753"/>
        </pc:sldMkLst>
        <pc:spChg chg="mod">
          <ac:chgData name="ALEXANDRE" userId="734048d45b8f99b5" providerId="LiveId" clId="{7E5C6DC7-BFC6-4CF0-9AD1-0093FBA77BD2}" dt="2021-04-23T10:23:31.367" v="636"/>
          <ac:spMkLst>
            <pc:docMk/>
            <pc:sldMk cId="553388343" sldId="753"/>
            <ac:spMk id="46083" creationId="{8972CEE1-046E-4B11-9684-6D193A8F769A}"/>
          </ac:spMkLst>
        </pc:spChg>
      </pc:sldChg>
      <pc:sldChg chg="addSp delSp modSp add mod delAnim">
        <pc:chgData name="ALEXANDRE" userId="734048d45b8f99b5" providerId="LiveId" clId="{7E5C6DC7-BFC6-4CF0-9AD1-0093FBA77BD2}" dt="2021-04-23T10:34:44.549" v="844" actId="1076"/>
        <pc:sldMkLst>
          <pc:docMk/>
          <pc:sldMk cId="520494166" sldId="754"/>
        </pc:sldMkLst>
        <pc:spChg chg="add mod">
          <ac:chgData name="ALEXANDRE" userId="734048d45b8f99b5" providerId="LiveId" clId="{7E5C6DC7-BFC6-4CF0-9AD1-0093FBA77BD2}" dt="2021-04-23T10:34:22.685" v="835" actId="478"/>
          <ac:spMkLst>
            <pc:docMk/>
            <pc:sldMk cId="520494166" sldId="754"/>
            <ac:spMk id="4" creationId="{95320A2E-199A-4913-9B47-F7519D8482E4}"/>
          </ac:spMkLst>
        </pc:spChg>
        <pc:spChg chg="del">
          <ac:chgData name="ALEXANDRE" userId="734048d45b8f99b5" providerId="LiveId" clId="{7E5C6DC7-BFC6-4CF0-9AD1-0093FBA77BD2}" dt="2021-04-23T10:34:22.685" v="835" actId="478"/>
          <ac:spMkLst>
            <pc:docMk/>
            <pc:sldMk cId="520494166" sldId="754"/>
            <ac:spMk id="33798" creationId="{F9A03624-7470-4B00-BD68-5EA146E7F82D}"/>
          </ac:spMkLst>
        </pc:spChg>
        <pc:spChg chg="mod">
          <ac:chgData name="ALEXANDRE" userId="734048d45b8f99b5" providerId="LiveId" clId="{7E5C6DC7-BFC6-4CF0-9AD1-0093FBA77BD2}" dt="2021-04-23T10:34:30.609" v="839" actId="1076"/>
          <ac:spMkLst>
            <pc:docMk/>
            <pc:sldMk cId="520494166" sldId="754"/>
            <ac:spMk id="49157" creationId="{7FBD683B-4AE4-4351-B339-A6910B99A0EA}"/>
          </ac:spMkLst>
        </pc:spChg>
        <pc:picChg chg="del">
          <ac:chgData name="ALEXANDRE" userId="734048d45b8f99b5" providerId="LiveId" clId="{7E5C6DC7-BFC6-4CF0-9AD1-0093FBA77BD2}" dt="2021-04-23T10:34:22.685" v="835" actId="478"/>
          <ac:picMkLst>
            <pc:docMk/>
            <pc:sldMk cId="520494166" sldId="754"/>
            <ac:picMk id="3" creationId="{ABCB45EB-0ECC-40E6-90B6-01C213B80344}"/>
          </ac:picMkLst>
        </pc:picChg>
        <pc:picChg chg="add mod modCrop">
          <ac:chgData name="ALEXANDRE" userId="734048d45b8f99b5" providerId="LiveId" clId="{7E5C6DC7-BFC6-4CF0-9AD1-0093FBA77BD2}" dt="2021-04-23T10:34:44.549" v="844" actId="1076"/>
          <ac:picMkLst>
            <pc:docMk/>
            <pc:sldMk cId="520494166" sldId="754"/>
            <ac:picMk id="6" creationId="{298E8E74-F6F3-4CAA-A947-676BAE9088F8}"/>
          </ac:picMkLst>
        </pc:picChg>
      </pc:sldChg>
      <pc:sldChg chg="del">
        <pc:chgData name="ALEXANDRE" userId="734048d45b8f99b5" providerId="LiveId" clId="{7E5C6DC7-BFC6-4CF0-9AD1-0093FBA77BD2}" dt="2021-04-23T09:44:58.661" v="10" actId="47"/>
        <pc:sldMkLst>
          <pc:docMk/>
          <pc:sldMk cId="3109574516" sldId="754"/>
        </pc:sldMkLst>
      </pc:sldChg>
      <pc:sldChg chg="add del">
        <pc:chgData name="ALEXANDRE" userId="734048d45b8f99b5" providerId="LiveId" clId="{7E5C6DC7-BFC6-4CF0-9AD1-0093FBA77BD2}" dt="2021-04-23T10:40:28.845" v="968" actId="47"/>
        <pc:sldMkLst>
          <pc:docMk/>
          <pc:sldMk cId="564144552" sldId="755"/>
        </pc:sldMkLst>
      </pc:sldChg>
      <pc:sldChg chg="addSp delSp modSp add mod setBg">
        <pc:chgData name="ALEXANDRE" userId="734048d45b8f99b5" providerId="LiveId" clId="{7E5C6DC7-BFC6-4CF0-9AD1-0093FBA77BD2}" dt="2021-04-23T10:40:13.239" v="967" actId="478"/>
        <pc:sldMkLst>
          <pc:docMk/>
          <pc:sldMk cId="1232216683" sldId="756"/>
        </pc:sldMkLst>
        <pc:spChg chg="add del mod">
          <ac:chgData name="ALEXANDRE" userId="734048d45b8f99b5" providerId="LiveId" clId="{7E5C6DC7-BFC6-4CF0-9AD1-0093FBA77BD2}" dt="2021-04-23T10:40:13.239" v="967" actId="478"/>
          <ac:spMkLst>
            <pc:docMk/>
            <pc:sldMk cId="1232216683" sldId="756"/>
            <ac:spMk id="3" creationId="{682ED618-B001-4558-8BAA-FA6AE9C50A9D}"/>
          </ac:spMkLst>
        </pc:spChg>
        <pc:spChg chg="add del">
          <ac:chgData name="ALEXANDRE" userId="734048d45b8f99b5" providerId="LiveId" clId="{7E5C6DC7-BFC6-4CF0-9AD1-0093FBA77BD2}" dt="2021-04-23T10:39:46.039" v="963" actId="26606"/>
          <ac:spMkLst>
            <pc:docMk/>
            <pc:sldMk cId="1232216683" sldId="756"/>
            <ac:spMk id="74" creationId="{A4AC5506-6312-4701-8D3C-40187889A947}"/>
          </ac:spMkLst>
        </pc:spChg>
        <pc:spChg chg="mod">
          <ac:chgData name="ALEXANDRE" userId="734048d45b8f99b5" providerId="LiveId" clId="{7E5C6DC7-BFC6-4CF0-9AD1-0093FBA77BD2}" dt="2021-04-23T10:39:46.039" v="963" actId="26606"/>
          <ac:spMkLst>
            <pc:docMk/>
            <pc:sldMk cId="1232216683" sldId="756"/>
            <ac:spMk id="50181" creationId="{473B3E9B-BE9B-4C2B-917D-931EDA922882}"/>
          </ac:spMkLst>
        </pc:spChg>
        <pc:spChg chg="del mod">
          <ac:chgData name="ALEXANDRE" userId="734048d45b8f99b5" providerId="LiveId" clId="{7E5C6DC7-BFC6-4CF0-9AD1-0093FBA77BD2}" dt="2021-04-23T10:39:29.150" v="954" actId="478"/>
          <ac:spMkLst>
            <pc:docMk/>
            <pc:sldMk cId="1232216683" sldId="756"/>
            <ac:spMk id="50182" creationId="{849EF1C5-4C54-42D8-B34B-5A82E0D5FCA6}"/>
          </ac:spMkLst>
        </pc:spChg>
        <pc:picChg chg="add mod modCrop">
          <ac:chgData name="ALEXANDRE" userId="734048d45b8f99b5" providerId="LiveId" clId="{7E5C6DC7-BFC6-4CF0-9AD1-0093FBA77BD2}" dt="2021-04-23T10:39:59.447" v="966" actId="1076"/>
          <ac:picMkLst>
            <pc:docMk/>
            <pc:sldMk cId="1232216683" sldId="756"/>
            <ac:picMk id="5" creationId="{AE355633-92BD-4D15-B20A-63D7FCF2C207}"/>
          </ac:picMkLst>
        </pc:picChg>
      </pc:sldChg>
      <pc:sldChg chg="del">
        <pc:chgData name="ALEXANDRE" userId="734048d45b8f99b5" providerId="LiveId" clId="{7E5C6DC7-BFC6-4CF0-9AD1-0093FBA77BD2}" dt="2021-04-23T09:44:58.661" v="10" actId="47"/>
        <pc:sldMkLst>
          <pc:docMk/>
          <pc:sldMk cId="1832866570" sldId="756"/>
        </pc:sldMkLst>
      </pc:sldChg>
      <pc:sldChg chg="addSp delSp add del setBg delDesignElem">
        <pc:chgData name="ALEXANDRE" userId="734048d45b8f99b5" providerId="LiveId" clId="{7E5C6DC7-BFC6-4CF0-9AD1-0093FBA77BD2}" dt="2021-04-23T10:41:18.856" v="972"/>
        <pc:sldMkLst>
          <pc:docMk/>
          <pc:sldMk cId="334502982" sldId="757"/>
        </pc:sldMkLst>
        <pc:spChg chg="add del">
          <ac:chgData name="ALEXANDRE" userId="734048d45b8f99b5" providerId="LiveId" clId="{7E5C6DC7-BFC6-4CF0-9AD1-0093FBA77BD2}" dt="2021-04-23T10:41:18.856" v="972"/>
          <ac:spMkLst>
            <pc:docMk/>
            <pc:sldMk cId="334502982" sldId="757"/>
            <ac:spMk id="71" creationId="{37C89E4B-3C9F-44B9-8B86-D9E3D112D8EC}"/>
          </ac:spMkLst>
        </pc:spChg>
        <pc:cxnChg chg="add del">
          <ac:chgData name="ALEXANDRE" userId="734048d45b8f99b5" providerId="LiveId" clId="{7E5C6DC7-BFC6-4CF0-9AD1-0093FBA77BD2}" dt="2021-04-23T10:41:18.856" v="972"/>
          <ac:cxnSpMkLst>
            <pc:docMk/>
            <pc:sldMk cId="334502982" sldId="757"/>
            <ac:cxnSpMk id="73" creationId="{AA2EAA10-076F-46BD-8F0F-B9A2FB77A85C}"/>
          </ac:cxnSpMkLst>
        </pc:cxnChg>
        <pc:cxnChg chg="add del">
          <ac:chgData name="ALEXANDRE" userId="734048d45b8f99b5" providerId="LiveId" clId="{7E5C6DC7-BFC6-4CF0-9AD1-0093FBA77BD2}" dt="2021-04-23T10:41:18.856" v="972"/>
          <ac:cxnSpMkLst>
            <pc:docMk/>
            <pc:sldMk cId="334502982" sldId="757"/>
            <ac:cxnSpMk id="75" creationId="{D891E407-403B-4764-86C9-33A56D3BCAA3}"/>
          </ac:cxnSpMkLst>
        </pc:cxnChg>
      </pc:sldChg>
      <pc:sldChg chg="modSp add">
        <pc:chgData name="ALEXANDRE" userId="734048d45b8f99b5" providerId="LiveId" clId="{7E5C6DC7-BFC6-4CF0-9AD1-0093FBA77BD2}" dt="2021-04-23T10:45:45.310" v="998" actId="20577"/>
        <pc:sldMkLst>
          <pc:docMk/>
          <pc:sldMk cId="1329483629" sldId="757"/>
        </pc:sldMkLst>
        <pc:spChg chg="mod">
          <ac:chgData name="ALEXANDRE" userId="734048d45b8f99b5" providerId="LiveId" clId="{7E5C6DC7-BFC6-4CF0-9AD1-0093FBA77BD2}" dt="2021-04-23T10:45:45.310" v="998" actId="20577"/>
          <ac:spMkLst>
            <pc:docMk/>
            <pc:sldMk cId="1329483629" sldId="757"/>
            <ac:spMk id="2" creationId="{51696D48-BEA5-477D-8318-ACAEF21B04DF}"/>
          </ac:spMkLst>
        </pc:spChg>
      </pc:sldChg>
      <pc:sldChg chg="del">
        <pc:chgData name="ALEXANDRE" userId="734048d45b8f99b5" providerId="LiveId" clId="{7E5C6DC7-BFC6-4CF0-9AD1-0093FBA77BD2}" dt="2021-04-23T09:44:58.661" v="10" actId="47"/>
        <pc:sldMkLst>
          <pc:docMk/>
          <pc:sldMk cId="3656481038" sldId="757"/>
        </pc:sldMkLst>
      </pc:sldChg>
      <pc:sldChg chg="modSp new mod">
        <pc:chgData name="ALEXANDRE" userId="734048d45b8f99b5" providerId="LiveId" clId="{7E5C6DC7-BFC6-4CF0-9AD1-0093FBA77BD2}" dt="2021-04-23T10:59:46.543" v="1267" actId="20577"/>
        <pc:sldMkLst>
          <pc:docMk/>
          <pc:sldMk cId="2553451594" sldId="758"/>
        </pc:sldMkLst>
        <pc:spChg chg="mod">
          <ac:chgData name="ALEXANDRE" userId="734048d45b8f99b5" providerId="LiveId" clId="{7E5C6DC7-BFC6-4CF0-9AD1-0093FBA77BD2}" dt="2021-04-23T10:59:46.543" v="1267" actId="20577"/>
          <ac:spMkLst>
            <pc:docMk/>
            <pc:sldMk cId="2553451594" sldId="758"/>
            <ac:spMk id="2" creationId="{82B1EA0E-D7ED-44B4-9784-9DCC721A763D}"/>
          </ac:spMkLst>
        </pc:spChg>
        <pc:spChg chg="mod">
          <ac:chgData name="ALEXANDRE" userId="734048d45b8f99b5" providerId="LiveId" clId="{7E5C6DC7-BFC6-4CF0-9AD1-0093FBA77BD2}" dt="2021-04-23T10:59:44.317" v="1266" actId="1076"/>
          <ac:spMkLst>
            <pc:docMk/>
            <pc:sldMk cId="2553451594" sldId="758"/>
            <ac:spMk id="3" creationId="{45A02230-BD56-4C14-8950-062C37C232DF}"/>
          </ac:spMkLst>
        </pc:spChg>
      </pc:sldChg>
      <pc:sldChg chg="del">
        <pc:chgData name="ALEXANDRE" userId="734048d45b8f99b5" providerId="LiveId" clId="{7E5C6DC7-BFC6-4CF0-9AD1-0093FBA77BD2}" dt="2021-04-23T09:44:58.661" v="10" actId="47"/>
        <pc:sldMkLst>
          <pc:docMk/>
          <pc:sldMk cId="3952922761" sldId="758"/>
        </pc:sldMkLst>
      </pc:sldChg>
      <pc:sldChg chg="addSp delSp modSp add mod modNotesTx">
        <pc:chgData name="ALEXANDRE" userId="734048d45b8f99b5" providerId="LiveId" clId="{7E5C6DC7-BFC6-4CF0-9AD1-0093FBA77BD2}" dt="2021-04-23T10:47:40.916" v="1051" actId="1076"/>
        <pc:sldMkLst>
          <pc:docMk/>
          <pc:sldMk cId="0" sldId="759"/>
        </pc:sldMkLst>
        <pc:spChg chg="del">
          <ac:chgData name="ALEXANDRE" userId="734048d45b8f99b5" providerId="LiveId" clId="{7E5C6DC7-BFC6-4CF0-9AD1-0093FBA77BD2}" dt="2021-04-23T10:46:15.055" v="1001" actId="478"/>
          <ac:spMkLst>
            <pc:docMk/>
            <pc:sldMk cId="0" sldId="759"/>
            <ac:spMk id="13" creationId="{0789C9A9-DA62-448C-BE36-8C7391144396}"/>
          </ac:spMkLst>
        </pc:spChg>
        <pc:spChg chg="del">
          <ac:chgData name="ALEXANDRE" userId="734048d45b8f99b5" providerId="LiveId" clId="{7E5C6DC7-BFC6-4CF0-9AD1-0093FBA77BD2}" dt="2021-04-23T10:46:15.055" v="1001" actId="478"/>
          <ac:spMkLst>
            <pc:docMk/>
            <pc:sldMk cId="0" sldId="759"/>
            <ac:spMk id="14" creationId="{BA8B584D-EE27-46D8-8508-2BE2FDCFC194}"/>
          </ac:spMkLst>
        </pc:spChg>
        <pc:spChg chg="del">
          <ac:chgData name="ALEXANDRE" userId="734048d45b8f99b5" providerId="LiveId" clId="{7E5C6DC7-BFC6-4CF0-9AD1-0093FBA77BD2}" dt="2021-04-23T10:46:15.055" v="1001" actId="478"/>
          <ac:spMkLst>
            <pc:docMk/>
            <pc:sldMk cId="0" sldId="759"/>
            <ac:spMk id="15" creationId="{9B91F9FD-3C25-4F67-A30D-51986F8FD15B}"/>
          </ac:spMkLst>
        </pc:spChg>
        <pc:spChg chg="mod">
          <ac:chgData name="ALEXANDRE" userId="734048d45b8f99b5" providerId="LiveId" clId="{7E5C6DC7-BFC6-4CF0-9AD1-0093FBA77BD2}" dt="2021-04-23T10:46:19.217" v="1003" actId="14100"/>
          <ac:spMkLst>
            <pc:docMk/>
            <pc:sldMk cId="0" sldId="759"/>
            <ac:spMk id="17413" creationId="{D1372B5B-5C5B-494F-9B66-C611E2D9FFD2}"/>
          </ac:spMkLst>
        </pc:spChg>
        <pc:spChg chg="mod">
          <ac:chgData name="ALEXANDRE" userId="734048d45b8f99b5" providerId="LiveId" clId="{7E5C6DC7-BFC6-4CF0-9AD1-0093FBA77BD2}" dt="2021-04-23T10:47:35.210" v="1050" actId="20577"/>
          <ac:spMkLst>
            <pc:docMk/>
            <pc:sldMk cId="0" sldId="759"/>
            <ac:spMk id="17414" creationId="{494F381A-0DBF-416D-A75E-848D54809846}"/>
          </ac:spMkLst>
        </pc:spChg>
        <pc:spChg chg="add del">
          <ac:chgData name="ALEXANDRE" userId="734048d45b8f99b5" providerId="LiveId" clId="{7E5C6DC7-BFC6-4CF0-9AD1-0093FBA77BD2}" dt="2021-04-23T10:46:31.611" v="1007" actId="21"/>
          <ac:spMkLst>
            <pc:docMk/>
            <pc:sldMk cId="0" sldId="759"/>
            <ac:spMk id="17415" creationId="{5F46E5FC-010A-4D38-8A4A-0291BFD8F5A4}"/>
          </ac:spMkLst>
        </pc:spChg>
        <pc:spChg chg="add del">
          <ac:chgData name="ALEXANDRE" userId="734048d45b8f99b5" providerId="LiveId" clId="{7E5C6DC7-BFC6-4CF0-9AD1-0093FBA77BD2}" dt="2021-04-23T10:46:31.611" v="1007" actId="21"/>
          <ac:spMkLst>
            <pc:docMk/>
            <pc:sldMk cId="0" sldId="759"/>
            <ac:spMk id="17416" creationId="{38319531-06BE-416A-B606-80BB7F45E5C6}"/>
          </ac:spMkLst>
        </pc:spChg>
        <pc:spChg chg="add del">
          <ac:chgData name="ALEXANDRE" userId="734048d45b8f99b5" providerId="LiveId" clId="{7E5C6DC7-BFC6-4CF0-9AD1-0093FBA77BD2}" dt="2021-04-23T10:46:31.611" v="1007" actId="21"/>
          <ac:spMkLst>
            <pc:docMk/>
            <pc:sldMk cId="0" sldId="759"/>
            <ac:spMk id="17417" creationId="{FB76C965-43DA-4E69-806E-525F1DF4CD52}"/>
          </ac:spMkLst>
        </pc:spChg>
        <pc:spChg chg="add del">
          <ac:chgData name="ALEXANDRE" userId="734048d45b8f99b5" providerId="LiveId" clId="{7E5C6DC7-BFC6-4CF0-9AD1-0093FBA77BD2}" dt="2021-04-23T10:46:31.611" v="1007" actId="21"/>
          <ac:spMkLst>
            <pc:docMk/>
            <pc:sldMk cId="0" sldId="759"/>
            <ac:spMk id="17418" creationId="{E814991C-90A9-448E-B77F-CD0A0A00E5F7}"/>
          </ac:spMkLst>
        </pc:spChg>
        <pc:spChg chg="add del">
          <ac:chgData name="ALEXANDRE" userId="734048d45b8f99b5" providerId="LiveId" clId="{7E5C6DC7-BFC6-4CF0-9AD1-0093FBA77BD2}" dt="2021-04-23T10:46:31.611" v="1007" actId="21"/>
          <ac:spMkLst>
            <pc:docMk/>
            <pc:sldMk cId="0" sldId="759"/>
            <ac:spMk id="17419" creationId="{3FCEC851-A16D-404D-9FB1-CCA2E695B6FB}"/>
          </ac:spMkLst>
        </pc:spChg>
        <pc:spChg chg="add del">
          <ac:chgData name="ALEXANDRE" userId="734048d45b8f99b5" providerId="LiveId" clId="{7E5C6DC7-BFC6-4CF0-9AD1-0093FBA77BD2}" dt="2021-04-23T10:46:31.611" v="1007" actId="21"/>
          <ac:spMkLst>
            <pc:docMk/>
            <pc:sldMk cId="0" sldId="759"/>
            <ac:spMk id="17420" creationId="{A3725ECD-3BFD-4C21-A528-F960DD1B6634}"/>
          </ac:spMkLst>
        </pc:spChg>
        <pc:spChg chg="add del">
          <ac:chgData name="ALEXANDRE" userId="734048d45b8f99b5" providerId="LiveId" clId="{7E5C6DC7-BFC6-4CF0-9AD1-0093FBA77BD2}" dt="2021-04-23T10:46:31.611" v="1007" actId="21"/>
          <ac:spMkLst>
            <pc:docMk/>
            <pc:sldMk cId="0" sldId="759"/>
            <ac:spMk id="17421" creationId="{4003784A-1C69-4898-A3BB-3553E247E192}"/>
          </ac:spMkLst>
        </pc:spChg>
        <pc:spChg chg="add del">
          <ac:chgData name="ALEXANDRE" userId="734048d45b8f99b5" providerId="LiveId" clId="{7E5C6DC7-BFC6-4CF0-9AD1-0093FBA77BD2}" dt="2021-04-23T10:46:31.611" v="1007" actId="21"/>
          <ac:spMkLst>
            <pc:docMk/>
            <pc:sldMk cId="0" sldId="759"/>
            <ac:spMk id="17422" creationId="{1C4DCA74-56B4-40E3-92AB-6ACB733BF946}"/>
          </ac:spMkLst>
        </pc:spChg>
        <pc:spChg chg="add del">
          <ac:chgData name="ALEXANDRE" userId="734048d45b8f99b5" providerId="LiveId" clId="{7E5C6DC7-BFC6-4CF0-9AD1-0093FBA77BD2}" dt="2021-04-23T10:46:31.611" v="1007" actId="21"/>
          <ac:spMkLst>
            <pc:docMk/>
            <pc:sldMk cId="0" sldId="759"/>
            <ac:spMk id="17423" creationId="{4E6BB546-B557-4CEC-B459-2B475540571C}"/>
          </ac:spMkLst>
        </pc:spChg>
        <pc:picChg chg="add mod">
          <ac:chgData name="ALEXANDRE" userId="734048d45b8f99b5" providerId="LiveId" clId="{7E5C6DC7-BFC6-4CF0-9AD1-0093FBA77BD2}" dt="2021-04-23T10:47:40.916" v="1051" actId="1076"/>
          <ac:picMkLst>
            <pc:docMk/>
            <pc:sldMk cId="0" sldId="759"/>
            <ac:picMk id="2" creationId="{CF364AF7-F796-4E4C-9C04-732A01F3C6D1}"/>
          </ac:picMkLst>
        </pc:picChg>
      </pc:sldChg>
      <pc:sldChg chg="del">
        <pc:chgData name="ALEXANDRE" userId="734048d45b8f99b5" providerId="LiveId" clId="{7E5C6DC7-BFC6-4CF0-9AD1-0093FBA77BD2}" dt="2021-04-23T09:44:58.661" v="10" actId="47"/>
        <pc:sldMkLst>
          <pc:docMk/>
          <pc:sldMk cId="2291873076" sldId="759"/>
        </pc:sldMkLst>
      </pc:sldChg>
      <pc:sldChg chg="addSp delSp modSp add del mod">
        <pc:chgData name="ALEXANDRE" userId="734048d45b8f99b5" providerId="LiveId" clId="{7E5C6DC7-BFC6-4CF0-9AD1-0093FBA77BD2}" dt="2021-04-23T10:54:54.022" v="1157" actId="47"/>
        <pc:sldMkLst>
          <pc:docMk/>
          <pc:sldMk cId="0" sldId="760"/>
        </pc:sldMkLst>
        <pc:spChg chg="add mod">
          <ac:chgData name="ALEXANDRE" userId="734048d45b8f99b5" providerId="LiveId" clId="{7E5C6DC7-BFC6-4CF0-9AD1-0093FBA77BD2}" dt="2021-04-23T10:48:55.594" v="1070" actId="21"/>
          <ac:spMkLst>
            <pc:docMk/>
            <pc:sldMk cId="0" sldId="760"/>
            <ac:spMk id="3" creationId="{1746FEAE-E898-4576-A181-7D9F8B579139}"/>
          </ac:spMkLst>
        </pc:spChg>
        <pc:spChg chg="mod">
          <ac:chgData name="ALEXANDRE" userId="734048d45b8f99b5" providerId="LiveId" clId="{7E5C6DC7-BFC6-4CF0-9AD1-0093FBA77BD2}" dt="2021-04-23T10:46:09.763" v="1000"/>
          <ac:spMkLst>
            <pc:docMk/>
            <pc:sldMk cId="0" sldId="760"/>
            <ac:spMk id="4" creationId="{DB0563FE-791D-4E43-8E80-6636D5E8BAAD}"/>
          </ac:spMkLst>
        </pc:spChg>
        <pc:spChg chg="mod">
          <ac:chgData name="ALEXANDRE" userId="734048d45b8f99b5" providerId="LiveId" clId="{7E5C6DC7-BFC6-4CF0-9AD1-0093FBA77BD2}" dt="2021-04-23T10:46:09.763" v="1000"/>
          <ac:spMkLst>
            <pc:docMk/>
            <pc:sldMk cId="0" sldId="760"/>
            <ac:spMk id="5" creationId="{7619BA3F-658A-40B3-B8B1-3B045AE53973}"/>
          </ac:spMkLst>
        </pc:spChg>
        <pc:spChg chg="mod">
          <ac:chgData name="ALEXANDRE" userId="734048d45b8f99b5" providerId="LiveId" clId="{7E5C6DC7-BFC6-4CF0-9AD1-0093FBA77BD2}" dt="2021-04-23T10:46:09.763" v="1000"/>
          <ac:spMkLst>
            <pc:docMk/>
            <pc:sldMk cId="0" sldId="760"/>
            <ac:spMk id="6" creationId="{7A08B1B8-B793-4072-8F10-D6DD1F5FB796}"/>
          </ac:spMkLst>
        </pc:spChg>
        <pc:spChg chg="del">
          <ac:chgData name="ALEXANDRE" userId="734048d45b8f99b5" providerId="LiveId" clId="{7E5C6DC7-BFC6-4CF0-9AD1-0093FBA77BD2}" dt="2021-04-23T10:48:55.594" v="1070" actId="21"/>
          <ac:spMkLst>
            <pc:docMk/>
            <pc:sldMk cId="0" sldId="760"/>
            <ac:spMk id="19462" creationId="{93FD82A6-B8F4-4DA5-AB13-19045F5E9AB3}"/>
          </ac:spMkLst>
        </pc:spChg>
      </pc:sldChg>
      <pc:sldChg chg="del">
        <pc:chgData name="ALEXANDRE" userId="734048d45b8f99b5" providerId="LiveId" clId="{7E5C6DC7-BFC6-4CF0-9AD1-0093FBA77BD2}" dt="2021-04-23T09:44:58.661" v="10" actId="47"/>
        <pc:sldMkLst>
          <pc:docMk/>
          <pc:sldMk cId="1169967075" sldId="760"/>
        </pc:sldMkLst>
      </pc:sldChg>
      <pc:sldChg chg="modSp add del">
        <pc:chgData name="ALEXANDRE" userId="734048d45b8f99b5" providerId="LiveId" clId="{7E5C6DC7-BFC6-4CF0-9AD1-0093FBA77BD2}" dt="2021-04-23T10:54:56.142" v="1159" actId="47"/>
        <pc:sldMkLst>
          <pc:docMk/>
          <pc:sldMk cId="0" sldId="761"/>
        </pc:sldMkLst>
        <pc:spChg chg="mod">
          <ac:chgData name="ALEXANDRE" userId="734048d45b8f99b5" providerId="LiveId" clId="{7E5C6DC7-BFC6-4CF0-9AD1-0093FBA77BD2}" dt="2021-04-23T10:46:09.763" v="1000"/>
          <ac:spMkLst>
            <pc:docMk/>
            <pc:sldMk cId="0" sldId="761"/>
            <ac:spMk id="4" creationId="{2FC7930F-48A7-4CA2-A0BB-8B8B0F8261D2}"/>
          </ac:spMkLst>
        </pc:spChg>
        <pc:spChg chg="mod">
          <ac:chgData name="ALEXANDRE" userId="734048d45b8f99b5" providerId="LiveId" clId="{7E5C6DC7-BFC6-4CF0-9AD1-0093FBA77BD2}" dt="2021-04-23T10:46:09.763" v="1000"/>
          <ac:spMkLst>
            <pc:docMk/>
            <pc:sldMk cId="0" sldId="761"/>
            <ac:spMk id="5" creationId="{4945CBCD-EBC2-4F94-A80F-C3BDB133A239}"/>
          </ac:spMkLst>
        </pc:spChg>
        <pc:spChg chg="mod">
          <ac:chgData name="ALEXANDRE" userId="734048d45b8f99b5" providerId="LiveId" clId="{7E5C6DC7-BFC6-4CF0-9AD1-0093FBA77BD2}" dt="2021-04-23T10:46:09.763" v="1000"/>
          <ac:spMkLst>
            <pc:docMk/>
            <pc:sldMk cId="0" sldId="761"/>
            <ac:spMk id="6" creationId="{30A584EC-86E8-4BCC-BA01-26CF1B703274}"/>
          </ac:spMkLst>
        </pc:spChg>
      </pc:sldChg>
      <pc:sldChg chg="del">
        <pc:chgData name="ALEXANDRE" userId="734048d45b8f99b5" providerId="LiveId" clId="{7E5C6DC7-BFC6-4CF0-9AD1-0093FBA77BD2}" dt="2021-04-23T09:44:58.661" v="10" actId="47"/>
        <pc:sldMkLst>
          <pc:docMk/>
          <pc:sldMk cId="2864860008" sldId="761"/>
        </pc:sldMkLst>
      </pc:sldChg>
      <pc:sldChg chg="delSp modSp add mod">
        <pc:chgData name="ALEXANDRE" userId="734048d45b8f99b5" providerId="LiveId" clId="{7E5C6DC7-BFC6-4CF0-9AD1-0093FBA77BD2}" dt="2021-04-23T10:56:48.696" v="1199" actId="478"/>
        <pc:sldMkLst>
          <pc:docMk/>
          <pc:sldMk cId="0" sldId="762"/>
        </pc:sldMkLst>
        <pc:spChg chg="del mod">
          <ac:chgData name="ALEXANDRE" userId="734048d45b8f99b5" providerId="LiveId" clId="{7E5C6DC7-BFC6-4CF0-9AD1-0093FBA77BD2}" dt="2021-04-23T10:56:48.696" v="1199" actId="478"/>
          <ac:spMkLst>
            <pc:docMk/>
            <pc:sldMk cId="0" sldId="762"/>
            <ac:spMk id="4" creationId="{6A9DD9DB-FE14-4D37-8E7E-46F746C33916}"/>
          </ac:spMkLst>
        </pc:spChg>
        <pc:spChg chg="del mod">
          <ac:chgData name="ALEXANDRE" userId="734048d45b8f99b5" providerId="LiveId" clId="{7E5C6DC7-BFC6-4CF0-9AD1-0093FBA77BD2}" dt="2021-04-23T10:56:48.696" v="1199" actId="478"/>
          <ac:spMkLst>
            <pc:docMk/>
            <pc:sldMk cId="0" sldId="762"/>
            <ac:spMk id="5" creationId="{FEE2326E-80BB-4AD8-A6DD-4C3345F4455D}"/>
          </ac:spMkLst>
        </pc:spChg>
        <pc:spChg chg="del mod">
          <ac:chgData name="ALEXANDRE" userId="734048d45b8f99b5" providerId="LiveId" clId="{7E5C6DC7-BFC6-4CF0-9AD1-0093FBA77BD2}" dt="2021-04-23T10:56:48.696" v="1199" actId="478"/>
          <ac:spMkLst>
            <pc:docMk/>
            <pc:sldMk cId="0" sldId="762"/>
            <ac:spMk id="6" creationId="{1D2DE396-A6BB-442B-9F4A-F3427EB8F002}"/>
          </ac:spMkLst>
        </pc:spChg>
        <pc:spChg chg="mod">
          <ac:chgData name="ALEXANDRE" userId="734048d45b8f99b5" providerId="LiveId" clId="{7E5C6DC7-BFC6-4CF0-9AD1-0093FBA77BD2}" dt="2021-04-23T10:56:38.252" v="1195" actId="14100"/>
          <ac:spMkLst>
            <pc:docMk/>
            <pc:sldMk cId="0" sldId="762"/>
            <ac:spMk id="22533" creationId="{C9AB1B91-A41A-4C41-883D-A427A98A9ACF}"/>
          </ac:spMkLst>
        </pc:spChg>
        <pc:spChg chg="mod">
          <ac:chgData name="ALEXANDRE" userId="734048d45b8f99b5" providerId="LiveId" clId="{7E5C6DC7-BFC6-4CF0-9AD1-0093FBA77BD2}" dt="2021-04-23T10:56:43.596" v="1198" actId="1076"/>
          <ac:spMkLst>
            <pc:docMk/>
            <pc:sldMk cId="0" sldId="762"/>
            <ac:spMk id="22534" creationId="{67547597-2E44-429D-944E-8AABE497C284}"/>
          </ac:spMkLst>
        </pc:spChg>
      </pc:sldChg>
      <pc:sldChg chg="del">
        <pc:chgData name="ALEXANDRE" userId="734048d45b8f99b5" providerId="LiveId" clId="{7E5C6DC7-BFC6-4CF0-9AD1-0093FBA77BD2}" dt="2021-04-23T09:44:58.661" v="10" actId="47"/>
        <pc:sldMkLst>
          <pc:docMk/>
          <pc:sldMk cId="3241574599" sldId="762"/>
        </pc:sldMkLst>
      </pc:sldChg>
      <pc:sldChg chg="addSp delSp modSp add mod ord">
        <pc:chgData name="ALEXANDRE" userId="734048d45b8f99b5" providerId="LiveId" clId="{7E5C6DC7-BFC6-4CF0-9AD1-0093FBA77BD2}" dt="2021-04-23T10:50:26.845" v="1087"/>
        <pc:sldMkLst>
          <pc:docMk/>
          <pc:sldMk cId="2045515833" sldId="763"/>
        </pc:sldMkLst>
        <pc:spChg chg="add mod">
          <ac:chgData name="ALEXANDRE" userId="734048d45b8f99b5" providerId="LiveId" clId="{7E5C6DC7-BFC6-4CF0-9AD1-0093FBA77BD2}" dt="2021-04-23T10:49:29.184" v="1084" actId="255"/>
          <ac:spMkLst>
            <pc:docMk/>
            <pc:sldMk cId="2045515833" sldId="763"/>
            <ac:spMk id="4" creationId="{DBACE5AC-AD08-4DEE-A800-94D7320DB410}"/>
          </ac:spMkLst>
        </pc:spChg>
        <pc:picChg chg="del">
          <ac:chgData name="ALEXANDRE" userId="734048d45b8f99b5" providerId="LiveId" clId="{7E5C6DC7-BFC6-4CF0-9AD1-0093FBA77BD2}" dt="2021-04-23T10:48:51.901" v="1069" actId="478"/>
          <ac:picMkLst>
            <pc:docMk/>
            <pc:sldMk cId="2045515833" sldId="763"/>
            <ac:picMk id="3" creationId="{C5E37772-0FB2-4470-A4EE-185F6DD67CEC}"/>
          </ac:picMkLst>
        </pc:picChg>
        <pc:picChg chg="add mod">
          <ac:chgData name="ALEXANDRE" userId="734048d45b8f99b5" providerId="LiveId" clId="{7E5C6DC7-BFC6-4CF0-9AD1-0093FBA77BD2}" dt="2021-04-23T10:49:31.038" v="1085" actId="1076"/>
          <ac:picMkLst>
            <pc:docMk/>
            <pc:sldMk cId="2045515833" sldId="763"/>
            <ac:picMk id="5" creationId="{657BF387-2904-4518-A5A3-11D3600E7192}"/>
          </ac:picMkLst>
        </pc:picChg>
      </pc:sldChg>
      <pc:sldChg chg="del">
        <pc:chgData name="ALEXANDRE" userId="734048d45b8f99b5" providerId="LiveId" clId="{7E5C6DC7-BFC6-4CF0-9AD1-0093FBA77BD2}" dt="2021-04-23T09:44:58.661" v="10" actId="47"/>
        <pc:sldMkLst>
          <pc:docMk/>
          <pc:sldMk cId="4070600754" sldId="763"/>
        </pc:sldMkLst>
      </pc:sldChg>
      <pc:sldChg chg="del">
        <pc:chgData name="ALEXANDRE" userId="734048d45b8f99b5" providerId="LiveId" clId="{7E5C6DC7-BFC6-4CF0-9AD1-0093FBA77BD2}" dt="2021-04-23T09:44:58.661" v="10" actId="47"/>
        <pc:sldMkLst>
          <pc:docMk/>
          <pc:sldMk cId="2502995587" sldId="764"/>
        </pc:sldMkLst>
      </pc:sldChg>
      <pc:sldChg chg="modSp add mod">
        <pc:chgData name="ALEXANDRE" userId="734048d45b8f99b5" providerId="LiveId" clId="{7E5C6DC7-BFC6-4CF0-9AD1-0093FBA77BD2}" dt="2021-04-23T10:51:33.281" v="1112" actId="33524"/>
        <pc:sldMkLst>
          <pc:docMk/>
          <pc:sldMk cId="3117520970" sldId="764"/>
        </pc:sldMkLst>
        <pc:spChg chg="mod">
          <ac:chgData name="ALEXANDRE" userId="734048d45b8f99b5" providerId="LiveId" clId="{7E5C6DC7-BFC6-4CF0-9AD1-0093FBA77BD2}" dt="2021-04-23T10:51:33.281" v="1112" actId="33524"/>
          <ac:spMkLst>
            <pc:docMk/>
            <pc:sldMk cId="3117520970" sldId="764"/>
            <ac:spMk id="4" creationId="{DBACE5AC-AD08-4DEE-A800-94D7320DB410}"/>
          </ac:spMkLst>
        </pc:spChg>
      </pc:sldChg>
      <pc:sldChg chg="addSp delSp modSp add mod">
        <pc:chgData name="ALEXANDRE" userId="734048d45b8f99b5" providerId="LiveId" clId="{7E5C6DC7-BFC6-4CF0-9AD1-0093FBA77BD2}" dt="2021-04-23T10:54:40.945" v="1155" actId="14100"/>
        <pc:sldMkLst>
          <pc:docMk/>
          <pc:sldMk cId="811218007" sldId="765"/>
        </pc:sldMkLst>
        <pc:spChg chg="add del mod">
          <ac:chgData name="ALEXANDRE" userId="734048d45b8f99b5" providerId="LiveId" clId="{7E5C6DC7-BFC6-4CF0-9AD1-0093FBA77BD2}" dt="2021-04-23T10:54:40.945" v="1155" actId="14100"/>
          <ac:spMkLst>
            <pc:docMk/>
            <pc:sldMk cId="811218007" sldId="765"/>
            <ac:spMk id="4" creationId="{DBACE5AC-AD08-4DEE-A800-94D7320DB410}"/>
          </ac:spMkLst>
        </pc:spChg>
      </pc:sldChg>
      <pc:sldChg chg="del">
        <pc:chgData name="ALEXANDRE" userId="734048d45b8f99b5" providerId="LiveId" clId="{7E5C6DC7-BFC6-4CF0-9AD1-0093FBA77BD2}" dt="2021-04-23T09:44:58.661" v="10" actId="47"/>
        <pc:sldMkLst>
          <pc:docMk/>
          <pc:sldMk cId="4131142600" sldId="765"/>
        </pc:sldMkLst>
      </pc:sldChg>
      <pc:sldChg chg="addSp delSp modSp add mod">
        <pc:chgData name="ALEXANDRE" userId="734048d45b8f99b5" providerId="LiveId" clId="{7E5C6DC7-BFC6-4CF0-9AD1-0093FBA77BD2}" dt="2021-04-23T16:59:56.324" v="2324" actId="1076"/>
        <pc:sldMkLst>
          <pc:docMk/>
          <pc:sldMk cId="101096259" sldId="766"/>
        </pc:sldMkLst>
        <pc:spChg chg="add del mod">
          <ac:chgData name="ALEXANDRE" userId="734048d45b8f99b5" providerId="LiveId" clId="{7E5C6DC7-BFC6-4CF0-9AD1-0093FBA77BD2}" dt="2021-04-23T10:57:15.854" v="1203" actId="478"/>
          <ac:spMkLst>
            <pc:docMk/>
            <pc:sldMk cId="101096259" sldId="766"/>
            <ac:spMk id="3" creationId="{E0D09AF7-415D-42D4-A86E-2F06446186A1}"/>
          </ac:spMkLst>
        </pc:spChg>
        <pc:spChg chg="add mod">
          <ac:chgData name="ALEXANDRE" userId="734048d45b8f99b5" providerId="LiveId" clId="{7E5C6DC7-BFC6-4CF0-9AD1-0093FBA77BD2}" dt="2021-04-23T10:57:33.821" v="1209" actId="1076"/>
          <ac:spMkLst>
            <pc:docMk/>
            <pc:sldMk cId="101096259" sldId="766"/>
            <ac:spMk id="6" creationId="{7B235F9E-5965-4281-B74A-ED28E169891B}"/>
          </ac:spMkLst>
        </pc:spChg>
        <pc:spChg chg="add mod">
          <ac:chgData name="ALEXANDRE" userId="734048d45b8f99b5" providerId="LiveId" clId="{7E5C6DC7-BFC6-4CF0-9AD1-0093FBA77BD2}" dt="2021-04-23T10:57:33.821" v="1209" actId="1076"/>
          <ac:spMkLst>
            <pc:docMk/>
            <pc:sldMk cId="101096259" sldId="766"/>
            <ac:spMk id="7" creationId="{216475BE-5BBA-433B-BC3E-5A5156568DF8}"/>
          </ac:spMkLst>
        </pc:spChg>
        <pc:spChg chg="add mod">
          <ac:chgData name="ALEXANDRE" userId="734048d45b8f99b5" providerId="LiveId" clId="{7E5C6DC7-BFC6-4CF0-9AD1-0093FBA77BD2}" dt="2021-04-23T10:57:33.821" v="1209" actId="1076"/>
          <ac:spMkLst>
            <pc:docMk/>
            <pc:sldMk cId="101096259" sldId="766"/>
            <ac:spMk id="8" creationId="{C96B46CB-BC0A-4746-9401-8C031446F64A}"/>
          </ac:spMkLst>
        </pc:spChg>
        <pc:spChg chg="add mod">
          <ac:chgData name="ALEXANDRE" userId="734048d45b8f99b5" providerId="LiveId" clId="{7E5C6DC7-BFC6-4CF0-9AD1-0093FBA77BD2}" dt="2021-04-23T10:57:33.821" v="1209" actId="1076"/>
          <ac:spMkLst>
            <pc:docMk/>
            <pc:sldMk cId="101096259" sldId="766"/>
            <ac:spMk id="9" creationId="{BEC2D647-5F0F-4A1E-8012-0EA85078F3BE}"/>
          </ac:spMkLst>
        </pc:spChg>
        <pc:spChg chg="add mod">
          <ac:chgData name="ALEXANDRE" userId="734048d45b8f99b5" providerId="LiveId" clId="{7E5C6DC7-BFC6-4CF0-9AD1-0093FBA77BD2}" dt="2021-04-23T10:57:33.821" v="1209" actId="1076"/>
          <ac:spMkLst>
            <pc:docMk/>
            <pc:sldMk cId="101096259" sldId="766"/>
            <ac:spMk id="10" creationId="{EB8EE029-E121-4069-967B-DC4ADE7B535B}"/>
          </ac:spMkLst>
        </pc:spChg>
        <pc:spChg chg="add mod">
          <ac:chgData name="ALEXANDRE" userId="734048d45b8f99b5" providerId="LiveId" clId="{7E5C6DC7-BFC6-4CF0-9AD1-0093FBA77BD2}" dt="2021-04-23T10:57:33.821" v="1209" actId="1076"/>
          <ac:spMkLst>
            <pc:docMk/>
            <pc:sldMk cId="101096259" sldId="766"/>
            <ac:spMk id="11" creationId="{3EBF3036-8137-4EC5-9383-06662BC60A3E}"/>
          </ac:spMkLst>
        </pc:spChg>
        <pc:spChg chg="add mod">
          <ac:chgData name="ALEXANDRE" userId="734048d45b8f99b5" providerId="LiveId" clId="{7E5C6DC7-BFC6-4CF0-9AD1-0093FBA77BD2}" dt="2021-04-23T10:57:33.821" v="1209" actId="1076"/>
          <ac:spMkLst>
            <pc:docMk/>
            <pc:sldMk cId="101096259" sldId="766"/>
            <ac:spMk id="12" creationId="{D49FF627-3AD9-4B28-890C-D8BE9CAB001B}"/>
          </ac:spMkLst>
        </pc:spChg>
        <pc:spChg chg="add mod">
          <ac:chgData name="ALEXANDRE" userId="734048d45b8f99b5" providerId="LiveId" clId="{7E5C6DC7-BFC6-4CF0-9AD1-0093FBA77BD2}" dt="2021-04-23T10:57:33.821" v="1209" actId="1076"/>
          <ac:spMkLst>
            <pc:docMk/>
            <pc:sldMk cId="101096259" sldId="766"/>
            <ac:spMk id="13" creationId="{0E376C66-75D2-447C-BC08-F2FB57131E1C}"/>
          </ac:spMkLst>
        </pc:spChg>
        <pc:spChg chg="add mod">
          <ac:chgData name="ALEXANDRE" userId="734048d45b8f99b5" providerId="LiveId" clId="{7E5C6DC7-BFC6-4CF0-9AD1-0093FBA77BD2}" dt="2021-04-23T10:57:33.821" v="1209" actId="1076"/>
          <ac:spMkLst>
            <pc:docMk/>
            <pc:sldMk cId="101096259" sldId="766"/>
            <ac:spMk id="14" creationId="{17CEE377-8147-4702-A126-7D4B1CF65654}"/>
          </ac:spMkLst>
        </pc:spChg>
        <pc:spChg chg="add mod">
          <ac:chgData name="ALEXANDRE" userId="734048d45b8f99b5" providerId="LiveId" clId="{7E5C6DC7-BFC6-4CF0-9AD1-0093FBA77BD2}" dt="2021-04-23T10:57:33.821" v="1209" actId="1076"/>
          <ac:spMkLst>
            <pc:docMk/>
            <pc:sldMk cId="101096259" sldId="766"/>
            <ac:spMk id="15" creationId="{3490CD45-2995-4071-B6ED-A50DA684AC5B}"/>
          </ac:spMkLst>
        </pc:spChg>
        <pc:spChg chg="add mod">
          <ac:chgData name="ALEXANDRE" userId="734048d45b8f99b5" providerId="LiveId" clId="{7E5C6DC7-BFC6-4CF0-9AD1-0093FBA77BD2}" dt="2021-04-23T10:57:33.821" v="1209" actId="1076"/>
          <ac:spMkLst>
            <pc:docMk/>
            <pc:sldMk cId="101096259" sldId="766"/>
            <ac:spMk id="16" creationId="{8E024571-BFC9-4974-8C23-FBF0C3473E75}"/>
          </ac:spMkLst>
        </pc:spChg>
        <pc:spChg chg="add mod">
          <ac:chgData name="ALEXANDRE" userId="734048d45b8f99b5" providerId="LiveId" clId="{7E5C6DC7-BFC6-4CF0-9AD1-0093FBA77BD2}" dt="2021-04-23T10:57:33.821" v="1209" actId="1076"/>
          <ac:spMkLst>
            <pc:docMk/>
            <pc:sldMk cId="101096259" sldId="766"/>
            <ac:spMk id="17" creationId="{C42C1365-587A-4CCD-A0EA-BC8FC2CFDBE4}"/>
          </ac:spMkLst>
        </pc:spChg>
        <pc:spChg chg="add mod">
          <ac:chgData name="ALEXANDRE" userId="734048d45b8f99b5" providerId="LiveId" clId="{7E5C6DC7-BFC6-4CF0-9AD1-0093FBA77BD2}" dt="2021-04-23T16:59:56.324" v="2324" actId="1076"/>
          <ac:spMkLst>
            <pc:docMk/>
            <pc:sldMk cId="101096259" sldId="766"/>
            <ac:spMk id="18" creationId="{7B335E94-9DB2-42DB-BC89-D13439BD75C2}"/>
          </ac:spMkLst>
        </pc:spChg>
        <pc:spChg chg="add mod">
          <ac:chgData name="ALEXANDRE" userId="734048d45b8f99b5" providerId="LiveId" clId="{7E5C6DC7-BFC6-4CF0-9AD1-0093FBA77BD2}" dt="2021-04-23T10:57:33.821" v="1209" actId="1076"/>
          <ac:spMkLst>
            <pc:docMk/>
            <pc:sldMk cId="101096259" sldId="766"/>
            <ac:spMk id="19" creationId="{33A1286B-586D-4E4B-9F3D-A7447ED11281}"/>
          </ac:spMkLst>
        </pc:spChg>
        <pc:spChg chg="mod">
          <ac:chgData name="ALEXANDRE" userId="734048d45b8f99b5" providerId="LiveId" clId="{7E5C6DC7-BFC6-4CF0-9AD1-0093FBA77BD2}" dt="2021-04-23T16:59:52.927" v="2323" actId="2710"/>
          <ac:spMkLst>
            <pc:docMk/>
            <pc:sldMk cId="101096259" sldId="766"/>
            <ac:spMk id="22533" creationId="{C9AB1B91-A41A-4C41-883D-A427A98A9ACF}"/>
          </ac:spMkLst>
        </pc:spChg>
        <pc:spChg chg="del">
          <ac:chgData name="ALEXANDRE" userId="734048d45b8f99b5" providerId="LiveId" clId="{7E5C6DC7-BFC6-4CF0-9AD1-0093FBA77BD2}" dt="2021-04-23T10:57:10.455" v="1201" actId="478"/>
          <ac:spMkLst>
            <pc:docMk/>
            <pc:sldMk cId="101096259" sldId="766"/>
            <ac:spMk id="22534" creationId="{67547597-2E44-429D-944E-8AABE497C284}"/>
          </ac:spMkLst>
        </pc:spChg>
      </pc:sldChg>
      <pc:sldChg chg="del">
        <pc:chgData name="ALEXANDRE" userId="734048d45b8f99b5" providerId="LiveId" clId="{7E5C6DC7-BFC6-4CF0-9AD1-0093FBA77BD2}" dt="2021-04-23T09:44:58.661" v="10" actId="47"/>
        <pc:sldMkLst>
          <pc:docMk/>
          <pc:sldMk cId="3129877054" sldId="766"/>
        </pc:sldMkLst>
      </pc:sldChg>
      <pc:sldChg chg="addSp delSp modSp add mod">
        <pc:chgData name="ALEXANDRE" userId="734048d45b8f99b5" providerId="LiveId" clId="{7E5C6DC7-BFC6-4CF0-9AD1-0093FBA77BD2}" dt="2021-04-23T11:13:37.721" v="1445" actId="1076"/>
        <pc:sldMkLst>
          <pc:docMk/>
          <pc:sldMk cId="40246285" sldId="767"/>
        </pc:sldMkLst>
        <pc:spChg chg="mod">
          <ac:chgData name="ALEXANDRE" userId="734048d45b8f99b5" providerId="LiveId" clId="{7E5C6DC7-BFC6-4CF0-9AD1-0093FBA77BD2}" dt="2021-04-23T11:01:56.688" v="1278" actId="20577"/>
          <ac:spMkLst>
            <pc:docMk/>
            <pc:sldMk cId="40246285" sldId="767"/>
            <ac:spMk id="2" creationId="{82B1EA0E-D7ED-44B4-9784-9DCC721A763D}"/>
          </ac:spMkLst>
        </pc:spChg>
        <pc:spChg chg="mod">
          <ac:chgData name="ALEXANDRE" userId="734048d45b8f99b5" providerId="LiveId" clId="{7E5C6DC7-BFC6-4CF0-9AD1-0093FBA77BD2}" dt="2021-04-23T11:06:43.859" v="1309" actId="113"/>
          <ac:spMkLst>
            <pc:docMk/>
            <pc:sldMk cId="40246285" sldId="767"/>
            <ac:spMk id="3" creationId="{45A02230-BD56-4C14-8950-062C37C232DF}"/>
          </ac:spMkLst>
        </pc:spChg>
        <pc:spChg chg="add del">
          <ac:chgData name="ALEXANDRE" userId="734048d45b8f99b5" providerId="LiveId" clId="{7E5C6DC7-BFC6-4CF0-9AD1-0093FBA77BD2}" dt="2021-04-23T11:02:12.076" v="1282" actId="22"/>
          <ac:spMkLst>
            <pc:docMk/>
            <pc:sldMk cId="40246285" sldId="767"/>
            <ac:spMk id="5" creationId="{6F5B5A07-4648-4A3E-AFB8-1D21D0F9A35E}"/>
          </ac:spMkLst>
        </pc:spChg>
        <pc:picChg chg="add del mod">
          <ac:chgData name="ALEXANDRE" userId="734048d45b8f99b5" providerId="LiveId" clId="{7E5C6DC7-BFC6-4CF0-9AD1-0093FBA77BD2}" dt="2021-04-23T11:13:28.516" v="1442" actId="478"/>
          <ac:picMkLst>
            <pc:docMk/>
            <pc:sldMk cId="40246285" sldId="767"/>
            <ac:picMk id="36866" creationId="{8EB66705-6ABD-47DD-B087-4ACCC40E74C7}"/>
          </ac:picMkLst>
        </pc:picChg>
        <pc:picChg chg="add mod">
          <ac:chgData name="ALEXANDRE" userId="734048d45b8f99b5" providerId="LiveId" clId="{7E5C6DC7-BFC6-4CF0-9AD1-0093FBA77BD2}" dt="2021-04-23T11:13:37.721" v="1445" actId="1076"/>
          <ac:picMkLst>
            <pc:docMk/>
            <pc:sldMk cId="40246285" sldId="767"/>
            <ac:picMk id="36868" creationId="{AEC0FD82-5CEC-4764-9C49-CAEDD20E0685}"/>
          </ac:picMkLst>
        </pc:picChg>
      </pc:sldChg>
      <pc:sldChg chg="del">
        <pc:chgData name="ALEXANDRE" userId="734048d45b8f99b5" providerId="LiveId" clId="{7E5C6DC7-BFC6-4CF0-9AD1-0093FBA77BD2}" dt="2021-04-23T09:44:58.661" v="10" actId="47"/>
        <pc:sldMkLst>
          <pc:docMk/>
          <pc:sldMk cId="2993539545" sldId="767"/>
        </pc:sldMkLst>
      </pc:sldChg>
      <pc:sldChg chg="addSp delSp modSp add mod">
        <pc:chgData name="ALEXANDRE" userId="734048d45b8f99b5" providerId="LiveId" clId="{7E5C6DC7-BFC6-4CF0-9AD1-0093FBA77BD2}" dt="2021-04-23T11:09:31.845" v="1404" actId="1076"/>
        <pc:sldMkLst>
          <pc:docMk/>
          <pc:sldMk cId="1477921733" sldId="768"/>
        </pc:sldMkLst>
        <pc:spChg chg="mod">
          <ac:chgData name="ALEXANDRE" userId="734048d45b8f99b5" providerId="LiveId" clId="{7E5C6DC7-BFC6-4CF0-9AD1-0093FBA77BD2}" dt="2021-04-23T11:09:31.845" v="1404" actId="1076"/>
          <ac:spMkLst>
            <pc:docMk/>
            <pc:sldMk cId="1477921733" sldId="768"/>
            <ac:spMk id="3" creationId="{45A02230-BD56-4C14-8950-062C37C232DF}"/>
          </ac:spMkLst>
        </pc:spChg>
        <pc:picChg chg="del">
          <ac:chgData name="ALEXANDRE" userId="734048d45b8f99b5" providerId="LiveId" clId="{7E5C6DC7-BFC6-4CF0-9AD1-0093FBA77BD2}" dt="2021-04-23T11:03:18.113" v="1294" actId="478"/>
          <ac:picMkLst>
            <pc:docMk/>
            <pc:sldMk cId="1477921733" sldId="768"/>
            <ac:picMk id="36866" creationId="{8EB66705-6ABD-47DD-B087-4ACCC40E74C7}"/>
          </ac:picMkLst>
        </pc:picChg>
        <pc:picChg chg="add mod">
          <ac:chgData name="ALEXANDRE" userId="734048d45b8f99b5" providerId="LiveId" clId="{7E5C6DC7-BFC6-4CF0-9AD1-0093FBA77BD2}" dt="2021-04-23T11:08:01.047" v="1321" actId="1076"/>
          <ac:picMkLst>
            <pc:docMk/>
            <pc:sldMk cId="1477921733" sldId="768"/>
            <ac:picMk id="44034" creationId="{0CC294D7-EC99-41DD-B7C7-3140C9777213}"/>
          </ac:picMkLst>
        </pc:picChg>
      </pc:sldChg>
      <pc:sldChg chg="del">
        <pc:chgData name="ALEXANDRE" userId="734048d45b8f99b5" providerId="LiveId" clId="{7E5C6DC7-BFC6-4CF0-9AD1-0093FBA77BD2}" dt="2021-04-23T09:44:58.661" v="10" actId="47"/>
        <pc:sldMkLst>
          <pc:docMk/>
          <pc:sldMk cId="1942451159" sldId="768"/>
        </pc:sldMkLst>
      </pc:sldChg>
      <pc:sldChg chg="del">
        <pc:chgData name="ALEXANDRE" userId="734048d45b8f99b5" providerId="LiveId" clId="{7E5C6DC7-BFC6-4CF0-9AD1-0093FBA77BD2}" dt="2021-04-23T09:44:58.661" v="10" actId="47"/>
        <pc:sldMkLst>
          <pc:docMk/>
          <pc:sldMk cId="2950512472" sldId="769"/>
        </pc:sldMkLst>
      </pc:sldChg>
      <pc:sldChg chg="addSp delSp modSp add mod">
        <pc:chgData name="ALEXANDRE" userId="734048d45b8f99b5" providerId="LiveId" clId="{7E5C6DC7-BFC6-4CF0-9AD1-0093FBA77BD2}" dt="2021-04-23T17:01:03.744" v="2330" actId="113"/>
        <pc:sldMkLst>
          <pc:docMk/>
          <pc:sldMk cId="3244840823" sldId="769"/>
        </pc:sldMkLst>
        <pc:spChg chg="mod">
          <ac:chgData name="ALEXANDRE" userId="734048d45b8f99b5" providerId="LiveId" clId="{7E5C6DC7-BFC6-4CF0-9AD1-0093FBA77BD2}" dt="2021-04-23T11:21:25.606" v="1594" actId="403"/>
          <ac:spMkLst>
            <pc:docMk/>
            <pc:sldMk cId="3244840823" sldId="769"/>
            <ac:spMk id="2" creationId="{82B1EA0E-D7ED-44B4-9784-9DCC721A763D}"/>
          </ac:spMkLst>
        </pc:spChg>
        <pc:spChg chg="mod">
          <ac:chgData name="ALEXANDRE" userId="734048d45b8f99b5" providerId="LiveId" clId="{7E5C6DC7-BFC6-4CF0-9AD1-0093FBA77BD2}" dt="2021-04-23T17:01:03.744" v="2330" actId="113"/>
          <ac:spMkLst>
            <pc:docMk/>
            <pc:sldMk cId="3244840823" sldId="769"/>
            <ac:spMk id="3" creationId="{45A02230-BD56-4C14-8950-062C37C232DF}"/>
          </ac:spMkLst>
        </pc:spChg>
        <pc:spChg chg="add del mod">
          <ac:chgData name="ALEXANDRE" userId="734048d45b8f99b5" providerId="LiveId" clId="{7E5C6DC7-BFC6-4CF0-9AD1-0093FBA77BD2}" dt="2021-04-23T11:19:18.643" v="1558" actId="478"/>
          <ac:spMkLst>
            <pc:docMk/>
            <pc:sldMk cId="3244840823" sldId="769"/>
            <ac:spMk id="4" creationId="{4B62C521-0348-40B2-800C-C45278B61D0F}"/>
          </ac:spMkLst>
        </pc:spChg>
        <pc:spChg chg="add del">
          <ac:chgData name="ALEXANDRE" userId="734048d45b8f99b5" providerId="LiveId" clId="{7E5C6DC7-BFC6-4CF0-9AD1-0093FBA77BD2}" dt="2021-04-23T11:15:22.400" v="1478"/>
          <ac:spMkLst>
            <pc:docMk/>
            <pc:sldMk cId="3244840823" sldId="769"/>
            <ac:spMk id="5" creationId="{3BA13310-32F7-4041-AF07-71D0BDE9709B}"/>
          </ac:spMkLst>
        </pc:spChg>
        <pc:spChg chg="add del mod">
          <ac:chgData name="ALEXANDRE" userId="734048d45b8f99b5" providerId="LiveId" clId="{7E5C6DC7-BFC6-4CF0-9AD1-0093FBA77BD2}" dt="2021-04-23T11:15:29.825" v="1482"/>
          <ac:spMkLst>
            <pc:docMk/>
            <pc:sldMk cId="3244840823" sldId="769"/>
            <ac:spMk id="6" creationId="{18A4E0D7-3EDF-476C-8032-DEB5C9EC6C16}"/>
          </ac:spMkLst>
        </pc:spChg>
        <pc:picChg chg="del">
          <ac:chgData name="ALEXANDRE" userId="734048d45b8f99b5" providerId="LiveId" clId="{7E5C6DC7-BFC6-4CF0-9AD1-0093FBA77BD2}" dt="2021-04-23T11:14:49.504" v="1472" actId="478"/>
          <ac:picMkLst>
            <pc:docMk/>
            <pc:sldMk cId="3244840823" sldId="769"/>
            <ac:picMk id="44034" creationId="{0CC294D7-EC99-41DD-B7C7-3140C9777213}"/>
          </ac:picMkLst>
        </pc:picChg>
      </pc:sldChg>
      <pc:sldChg chg="delSp modSp add mod ord">
        <pc:chgData name="ALEXANDRE" userId="734048d45b8f99b5" providerId="LiveId" clId="{7E5C6DC7-BFC6-4CF0-9AD1-0093FBA77BD2}" dt="2021-04-23T17:00:45.304" v="2328" actId="255"/>
        <pc:sldMkLst>
          <pc:docMk/>
          <pc:sldMk cId="2922509832" sldId="770"/>
        </pc:sldMkLst>
        <pc:spChg chg="mod">
          <ac:chgData name="ALEXANDRE" userId="734048d45b8f99b5" providerId="LiveId" clId="{7E5C6DC7-BFC6-4CF0-9AD1-0093FBA77BD2}" dt="2021-04-23T17:00:45.304" v="2328" actId="255"/>
          <ac:spMkLst>
            <pc:docMk/>
            <pc:sldMk cId="2922509832" sldId="770"/>
            <ac:spMk id="3" creationId="{45A02230-BD56-4C14-8950-062C37C232DF}"/>
          </ac:spMkLst>
        </pc:spChg>
        <pc:spChg chg="del mod">
          <ac:chgData name="ALEXANDRE" userId="734048d45b8f99b5" providerId="LiveId" clId="{7E5C6DC7-BFC6-4CF0-9AD1-0093FBA77BD2}" dt="2021-04-23T11:20:05.057" v="1568" actId="478"/>
          <ac:spMkLst>
            <pc:docMk/>
            <pc:sldMk cId="2922509832" sldId="770"/>
            <ac:spMk id="4" creationId="{4B62C521-0348-40B2-800C-C45278B61D0F}"/>
          </ac:spMkLst>
        </pc:spChg>
      </pc:sldChg>
      <pc:sldChg chg="del">
        <pc:chgData name="ALEXANDRE" userId="734048d45b8f99b5" providerId="LiveId" clId="{7E5C6DC7-BFC6-4CF0-9AD1-0093FBA77BD2}" dt="2021-04-23T09:44:58.661" v="10" actId="47"/>
        <pc:sldMkLst>
          <pc:docMk/>
          <pc:sldMk cId="3755986425" sldId="770"/>
        </pc:sldMkLst>
      </pc:sldChg>
      <pc:sldChg chg="del">
        <pc:chgData name="ALEXANDRE" userId="734048d45b8f99b5" providerId="LiveId" clId="{7E5C6DC7-BFC6-4CF0-9AD1-0093FBA77BD2}" dt="2021-04-23T09:44:58.661" v="10" actId="47"/>
        <pc:sldMkLst>
          <pc:docMk/>
          <pc:sldMk cId="738805432" sldId="771"/>
        </pc:sldMkLst>
      </pc:sldChg>
      <pc:sldChg chg="addSp delSp modSp add mod">
        <pc:chgData name="ALEXANDRE" userId="734048d45b8f99b5" providerId="LiveId" clId="{7E5C6DC7-BFC6-4CF0-9AD1-0093FBA77BD2}" dt="2021-04-23T11:21:20.564" v="1591" actId="14100"/>
        <pc:sldMkLst>
          <pc:docMk/>
          <pc:sldMk cId="2303863465" sldId="771"/>
        </pc:sldMkLst>
        <pc:spChg chg="mod">
          <ac:chgData name="ALEXANDRE" userId="734048d45b8f99b5" providerId="LiveId" clId="{7E5C6DC7-BFC6-4CF0-9AD1-0093FBA77BD2}" dt="2021-04-23T11:21:20.564" v="1591" actId="14100"/>
          <ac:spMkLst>
            <pc:docMk/>
            <pc:sldMk cId="2303863465" sldId="771"/>
            <ac:spMk id="2" creationId="{82B1EA0E-D7ED-44B4-9784-9DCC721A763D}"/>
          </ac:spMkLst>
        </pc:spChg>
        <pc:spChg chg="del mod">
          <ac:chgData name="ALEXANDRE" userId="734048d45b8f99b5" providerId="LiveId" clId="{7E5C6DC7-BFC6-4CF0-9AD1-0093FBA77BD2}" dt="2021-04-23T11:19:24.942" v="1560" actId="478"/>
          <ac:spMkLst>
            <pc:docMk/>
            <pc:sldMk cId="2303863465" sldId="771"/>
            <ac:spMk id="3" creationId="{45A02230-BD56-4C14-8950-062C37C232DF}"/>
          </ac:spMkLst>
        </pc:spChg>
        <pc:spChg chg="mod">
          <ac:chgData name="ALEXANDRE" userId="734048d45b8f99b5" providerId="LiveId" clId="{7E5C6DC7-BFC6-4CF0-9AD1-0093FBA77BD2}" dt="2021-04-23T11:19:29.591" v="1561" actId="1076"/>
          <ac:spMkLst>
            <pc:docMk/>
            <pc:sldMk cId="2303863465" sldId="771"/>
            <ac:spMk id="4" creationId="{4B62C521-0348-40B2-800C-C45278B61D0F}"/>
          </ac:spMkLst>
        </pc:spChg>
        <pc:spChg chg="add mod">
          <ac:chgData name="ALEXANDRE" userId="734048d45b8f99b5" providerId="LiveId" clId="{7E5C6DC7-BFC6-4CF0-9AD1-0093FBA77BD2}" dt="2021-04-23T11:20:45.190" v="1582" actId="14100"/>
          <ac:spMkLst>
            <pc:docMk/>
            <pc:sldMk cId="2303863465" sldId="771"/>
            <ac:spMk id="5" creationId="{9639BDE0-61E2-4AEA-A4B9-A9B2BCB91B8F}"/>
          </ac:spMkLst>
        </pc:spChg>
      </pc:sldChg>
      <pc:sldChg chg="del">
        <pc:chgData name="ALEXANDRE" userId="734048d45b8f99b5" providerId="LiveId" clId="{7E5C6DC7-BFC6-4CF0-9AD1-0093FBA77BD2}" dt="2021-04-23T09:44:58.661" v="10" actId="47"/>
        <pc:sldMkLst>
          <pc:docMk/>
          <pc:sldMk cId="1698719295" sldId="772"/>
        </pc:sldMkLst>
      </pc:sldChg>
      <pc:sldChg chg="addSp delSp modSp add mod">
        <pc:chgData name="ALEXANDRE" userId="734048d45b8f99b5" providerId="LiveId" clId="{7E5C6DC7-BFC6-4CF0-9AD1-0093FBA77BD2}" dt="2021-04-23T11:20:51.302" v="1583" actId="1076"/>
        <pc:sldMkLst>
          <pc:docMk/>
          <pc:sldMk cId="1711798671" sldId="772"/>
        </pc:sldMkLst>
        <pc:spChg chg="del">
          <ac:chgData name="ALEXANDRE" userId="734048d45b8f99b5" providerId="LiveId" clId="{7E5C6DC7-BFC6-4CF0-9AD1-0093FBA77BD2}" dt="2021-04-23T11:20:08.175" v="1569" actId="478"/>
          <ac:spMkLst>
            <pc:docMk/>
            <pc:sldMk cId="1711798671" sldId="772"/>
            <ac:spMk id="3" creationId="{45A02230-BD56-4C14-8950-062C37C232DF}"/>
          </ac:spMkLst>
        </pc:spChg>
        <pc:spChg chg="mod">
          <ac:chgData name="ALEXANDRE" userId="734048d45b8f99b5" providerId="LiveId" clId="{7E5C6DC7-BFC6-4CF0-9AD1-0093FBA77BD2}" dt="2021-04-23T11:20:51.302" v="1583" actId="1076"/>
          <ac:spMkLst>
            <pc:docMk/>
            <pc:sldMk cId="1711798671" sldId="772"/>
            <ac:spMk id="4" creationId="{4B62C521-0348-40B2-800C-C45278B61D0F}"/>
          </ac:spMkLst>
        </pc:spChg>
        <pc:spChg chg="add del mod">
          <ac:chgData name="ALEXANDRE" userId="734048d45b8f99b5" providerId="LiveId" clId="{7E5C6DC7-BFC6-4CF0-9AD1-0093FBA77BD2}" dt="2021-04-23T11:20:09.497" v="1570" actId="478"/>
          <ac:spMkLst>
            <pc:docMk/>
            <pc:sldMk cId="1711798671" sldId="772"/>
            <ac:spMk id="6" creationId="{C1929C2F-0B6D-4ABF-8C45-B09CE63A1958}"/>
          </ac:spMkLst>
        </pc:spChg>
        <pc:spChg chg="add mod">
          <ac:chgData name="ALEXANDRE" userId="734048d45b8f99b5" providerId="LiveId" clId="{7E5C6DC7-BFC6-4CF0-9AD1-0093FBA77BD2}" dt="2021-04-23T11:20:51.302" v="1583" actId="1076"/>
          <ac:spMkLst>
            <pc:docMk/>
            <pc:sldMk cId="1711798671" sldId="772"/>
            <ac:spMk id="7" creationId="{AA944F3F-0DF0-45E5-88E7-93233DD52A49}"/>
          </ac:spMkLst>
        </pc:spChg>
      </pc:sldChg>
      <pc:sldChg chg="addSp delSp modSp add mod modAnim">
        <pc:chgData name="ALEXANDRE" userId="734048d45b8f99b5" providerId="LiveId" clId="{7E5C6DC7-BFC6-4CF0-9AD1-0093FBA77BD2}" dt="2021-04-23T11:39:16.385" v="1887" actId="478"/>
        <pc:sldMkLst>
          <pc:docMk/>
          <pc:sldMk cId="1625831736" sldId="773"/>
        </pc:sldMkLst>
        <pc:spChg chg="add del mod">
          <ac:chgData name="ALEXANDRE" userId="734048d45b8f99b5" providerId="LiveId" clId="{7E5C6DC7-BFC6-4CF0-9AD1-0093FBA77BD2}" dt="2021-04-23T11:31:15.113" v="1776" actId="478"/>
          <ac:spMkLst>
            <pc:docMk/>
            <pc:sldMk cId="1625831736" sldId="773"/>
            <ac:spMk id="3" creationId="{DA0E5754-D916-44F3-8A8F-9FD92AD0B178}"/>
          </ac:spMkLst>
        </pc:spChg>
        <pc:spChg chg="del">
          <ac:chgData name="ALEXANDRE" userId="734048d45b8f99b5" providerId="LiveId" clId="{7E5C6DC7-BFC6-4CF0-9AD1-0093FBA77BD2}" dt="2021-04-23T11:39:16.385" v="1887" actId="478"/>
          <ac:spMkLst>
            <pc:docMk/>
            <pc:sldMk cId="1625831736" sldId="773"/>
            <ac:spMk id="4" creationId="{C0996B5F-3ACA-4317-A754-37F7E287F8AB}"/>
          </ac:spMkLst>
        </pc:spChg>
        <pc:spChg chg="del">
          <ac:chgData name="ALEXANDRE" userId="734048d45b8f99b5" providerId="LiveId" clId="{7E5C6DC7-BFC6-4CF0-9AD1-0093FBA77BD2}" dt="2021-04-23T11:39:16.385" v="1887" actId="478"/>
          <ac:spMkLst>
            <pc:docMk/>
            <pc:sldMk cId="1625831736" sldId="773"/>
            <ac:spMk id="5" creationId="{0B2661E2-7EF5-4768-BCB6-A4E46D48CF19}"/>
          </ac:spMkLst>
        </pc:spChg>
        <pc:spChg chg="del">
          <ac:chgData name="ALEXANDRE" userId="734048d45b8f99b5" providerId="LiveId" clId="{7E5C6DC7-BFC6-4CF0-9AD1-0093FBA77BD2}" dt="2021-04-23T11:39:16.385" v="1887" actId="478"/>
          <ac:spMkLst>
            <pc:docMk/>
            <pc:sldMk cId="1625831736" sldId="773"/>
            <ac:spMk id="6" creationId="{8E5ADAD2-218B-4B23-BC32-B050E67335F6}"/>
          </ac:spMkLst>
        </pc:spChg>
        <pc:spChg chg="add del mod">
          <ac:chgData name="ALEXANDRE" userId="734048d45b8f99b5" providerId="LiveId" clId="{7E5C6DC7-BFC6-4CF0-9AD1-0093FBA77BD2}" dt="2021-04-23T11:34:54.331" v="1831" actId="21"/>
          <ac:spMkLst>
            <pc:docMk/>
            <pc:sldMk cId="1625831736" sldId="773"/>
            <ac:spMk id="9" creationId="{31F5DBFD-6477-41E6-A4AA-02E582E056C4}"/>
          </ac:spMkLst>
        </pc:spChg>
        <pc:spChg chg="add del mod">
          <ac:chgData name="ALEXANDRE" userId="734048d45b8f99b5" providerId="LiveId" clId="{7E5C6DC7-BFC6-4CF0-9AD1-0093FBA77BD2}" dt="2021-04-23T11:34:54.331" v="1831" actId="21"/>
          <ac:spMkLst>
            <pc:docMk/>
            <pc:sldMk cId="1625831736" sldId="773"/>
            <ac:spMk id="10" creationId="{A3D5EDC6-3A48-4591-91AD-1F49958507DA}"/>
          </ac:spMkLst>
        </pc:spChg>
        <pc:spChg chg="add del mod">
          <ac:chgData name="ALEXANDRE" userId="734048d45b8f99b5" providerId="LiveId" clId="{7E5C6DC7-BFC6-4CF0-9AD1-0093FBA77BD2}" dt="2021-04-23T11:34:54.331" v="1831" actId="21"/>
          <ac:spMkLst>
            <pc:docMk/>
            <pc:sldMk cId="1625831736" sldId="773"/>
            <ac:spMk id="13" creationId="{690A5BB0-42BD-45E0-8C2C-1ACC3369A33F}"/>
          </ac:spMkLst>
        </pc:spChg>
        <pc:spChg chg="add del mod">
          <ac:chgData name="ALEXANDRE" userId="734048d45b8f99b5" providerId="LiveId" clId="{7E5C6DC7-BFC6-4CF0-9AD1-0093FBA77BD2}" dt="2021-04-23T11:34:54.331" v="1831" actId="21"/>
          <ac:spMkLst>
            <pc:docMk/>
            <pc:sldMk cId="1625831736" sldId="773"/>
            <ac:spMk id="14" creationId="{5C0140E1-FA5E-4DC2-8D8C-99CD31973E50}"/>
          </ac:spMkLst>
        </pc:spChg>
        <pc:spChg chg="mod">
          <ac:chgData name="ALEXANDRE" userId="734048d45b8f99b5" providerId="LiveId" clId="{7E5C6DC7-BFC6-4CF0-9AD1-0093FBA77BD2}" dt="2021-04-23T11:30:42.944" v="1773" actId="20577"/>
          <ac:spMkLst>
            <pc:docMk/>
            <pc:sldMk cId="1625831736" sldId="773"/>
            <ac:spMk id="31749" creationId="{144FFF3F-32D1-4A7C-B663-4E6A6349C49F}"/>
          </ac:spMkLst>
        </pc:spChg>
        <pc:spChg chg="del">
          <ac:chgData name="ALEXANDRE" userId="734048d45b8f99b5" providerId="LiveId" clId="{7E5C6DC7-BFC6-4CF0-9AD1-0093FBA77BD2}" dt="2021-04-23T11:31:11.507" v="1774" actId="478"/>
          <ac:spMkLst>
            <pc:docMk/>
            <pc:sldMk cId="1625831736" sldId="773"/>
            <ac:spMk id="31750" creationId="{78F57A16-2283-41B2-B721-E004D1B22B7F}"/>
          </ac:spMkLst>
        </pc:spChg>
        <pc:picChg chg="add del mod modCrop">
          <ac:chgData name="ALEXANDRE" userId="734048d45b8f99b5" providerId="LiveId" clId="{7E5C6DC7-BFC6-4CF0-9AD1-0093FBA77BD2}" dt="2021-04-23T11:33:17.855" v="1784" actId="478"/>
          <ac:picMkLst>
            <pc:docMk/>
            <pc:sldMk cId="1625831736" sldId="773"/>
            <ac:picMk id="8" creationId="{CDA5C5F5-60EA-4034-B991-3B325D72F560}"/>
          </ac:picMkLst>
        </pc:picChg>
        <pc:picChg chg="add mod modCrop">
          <ac:chgData name="ALEXANDRE" userId="734048d45b8f99b5" providerId="LiveId" clId="{7E5C6DC7-BFC6-4CF0-9AD1-0093FBA77BD2}" dt="2021-04-23T11:35:51.132" v="1848" actId="1076"/>
          <ac:picMkLst>
            <pc:docMk/>
            <pc:sldMk cId="1625831736" sldId="773"/>
            <ac:picMk id="11" creationId="{92EDCE66-6AE4-4365-A1D3-2E0778759F4B}"/>
          </ac:picMkLst>
        </pc:picChg>
        <pc:picChg chg="add del mod">
          <ac:chgData name="ALEXANDRE" userId="734048d45b8f99b5" providerId="LiveId" clId="{7E5C6DC7-BFC6-4CF0-9AD1-0093FBA77BD2}" dt="2021-04-23T11:34:54.331" v="1831" actId="21"/>
          <ac:picMkLst>
            <pc:docMk/>
            <pc:sldMk cId="1625831736" sldId="773"/>
            <ac:picMk id="50178" creationId="{72E3659B-EAD6-48DB-8116-81FDC383C41E}"/>
          </ac:picMkLst>
        </pc:picChg>
        <pc:picChg chg="add mod">
          <ac:chgData name="ALEXANDRE" userId="734048d45b8f99b5" providerId="LiveId" clId="{7E5C6DC7-BFC6-4CF0-9AD1-0093FBA77BD2}" dt="2021-04-23T11:36:22.640" v="1853" actId="1076"/>
          <ac:picMkLst>
            <pc:docMk/>
            <pc:sldMk cId="1625831736" sldId="773"/>
            <ac:picMk id="50180" creationId="{752F6D8F-4FD2-4CB4-98C9-86C6FD62842B}"/>
          </ac:picMkLst>
        </pc:picChg>
      </pc:sldChg>
      <pc:sldChg chg="del">
        <pc:chgData name="ALEXANDRE" userId="734048d45b8f99b5" providerId="LiveId" clId="{7E5C6DC7-BFC6-4CF0-9AD1-0093FBA77BD2}" dt="2021-04-23T09:44:58.661" v="10" actId="47"/>
        <pc:sldMkLst>
          <pc:docMk/>
          <pc:sldMk cId="1796659798" sldId="773"/>
        </pc:sldMkLst>
      </pc:sldChg>
      <pc:sldChg chg="delSp modSp add mod ord">
        <pc:chgData name="ALEXANDRE" userId="734048d45b8f99b5" providerId="LiveId" clId="{7E5C6DC7-BFC6-4CF0-9AD1-0093FBA77BD2}" dt="2021-04-23T11:39:27.678" v="1890" actId="478"/>
        <pc:sldMkLst>
          <pc:docMk/>
          <pc:sldMk cId="203472619" sldId="774"/>
        </pc:sldMkLst>
        <pc:spChg chg="del">
          <ac:chgData name="ALEXANDRE" userId="734048d45b8f99b5" providerId="LiveId" clId="{7E5C6DC7-BFC6-4CF0-9AD1-0093FBA77BD2}" dt="2021-04-23T11:39:27.678" v="1890" actId="478"/>
          <ac:spMkLst>
            <pc:docMk/>
            <pc:sldMk cId="203472619" sldId="774"/>
            <ac:spMk id="4" creationId="{C0996B5F-3ACA-4317-A754-37F7E287F8AB}"/>
          </ac:spMkLst>
        </pc:spChg>
        <pc:spChg chg="del">
          <ac:chgData name="ALEXANDRE" userId="734048d45b8f99b5" providerId="LiveId" clId="{7E5C6DC7-BFC6-4CF0-9AD1-0093FBA77BD2}" dt="2021-04-23T11:39:27.678" v="1890" actId="478"/>
          <ac:spMkLst>
            <pc:docMk/>
            <pc:sldMk cId="203472619" sldId="774"/>
            <ac:spMk id="5" creationId="{0B2661E2-7EF5-4768-BCB6-A4E46D48CF19}"/>
          </ac:spMkLst>
        </pc:spChg>
        <pc:spChg chg="del">
          <ac:chgData name="ALEXANDRE" userId="734048d45b8f99b5" providerId="LiveId" clId="{7E5C6DC7-BFC6-4CF0-9AD1-0093FBA77BD2}" dt="2021-04-23T11:39:27.678" v="1890" actId="478"/>
          <ac:spMkLst>
            <pc:docMk/>
            <pc:sldMk cId="203472619" sldId="774"/>
            <ac:spMk id="6" creationId="{8E5ADAD2-218B-4B23-BC32-B050E67335F6}"/>
          </ac:spMkLst>
        </pc:spChg>
        <pc:spChg chg="mod">
          <ac:chgData name="ALEXANDRE" userId="734048d45b8f99b5" providerId="LiveId" clId="{7E5C6DC7-BFC6-4CF0-9AD1-0093FBA77BD2}" dt="2021-04-23T11:27:05.440" v="1676" actId="20577"/>
          <ac:spMkLst>
            <pc:docMk/>
            <pc:sldMk cId="203472619" sldId="774"/>
            <ac:spMk id="31749" creationId="{144FFF3F-32D1-4A7C-B663-4E6A6349C49F}"/>
          </ac:spMkLst>
        </pc:spChg>
        <pc:spChg chg="mod">
          <ac:chgData name="ALEXANDRE" userId="734048d45b8f99b5" providerId="LiveId" clId="{7E5C6DC7-BFC6-4CF0-9AD1-0093FBA77BD2}" dt="2021-04-23T11:27:13.722" v="1679" actId="404"/>
          <ac:spMkLst>
            <pc:docMk/>
            <pc:sldMk cId="203472619" sldId="774"/>
            <ac:spMk id="31750" creationId="{78F57A16-2283-41B2-B721-E004D1B22B7F}"/>
          </ac:spMkLst>
        </pc:spChg>
      </pc:sldChg>
      <pc:sldChg chg="del">
        <pc:chgData name="ALEXANDRE" userId="734048d45b8f99b5" providerId="LiveId" clId="{7E5C6DC7-BFC6-4CF0-9AD1-0093FBA77BD2}" dt="2021-04-23T09:44:58.661" v="10" actId="47"/>
        <pc:sldMkLst>
          <pc:docMk/>
          <pc:sldMk cId="873597706" sldId="774"/>
        </pc:sldMkLst>
      </pc:sldChg>
      <pc:sldChg chg="delSp modSp add mod">
        <pc:chgData name="ALEXANDRE" userId="734048d45b8f99b5" providerId="LiveId" clId="{7E5C6DC7-BFC6-4CF0-9AD1-0093FBA77BD2}" dt="2021-04-23T11:39:19.877" v="1888" actId="478"/>
        <pc:sldMkLst>
          <pc:docMk/>
          <pc:sldMk cId="2073994569" sldId="775"/>
        </pc:sldMkLst>
        <pc:spChg chg="del">
          <ac:chgData name="ALEXANDRE" userId="734048d45b8f99b5" providerId="LiveId" clId="{7E5C6DC7-BFC6-4CF0-9AD1-0093FBA77BD2}" dt="2021-04-23T11:39:19.877" v="1888" actId="478"/>
          <ac:spMkLst>
            <pc:docMk/>
            <pc:sldMk cId="2073994569" sldId="775"/>
            <ac:spMk id="4" creationId="{C0996B5F-3ACA-4317-A754-37F7E287F8AB}"/>
          </ac:spMkLst>
        </pc:spChg>
        <pc:spChg chg="del">
          <ac:chgData name="ALEXANDRE" userId="734048d45b8f99b5" providerId="LiveId" clId="{7E5C6DC7-BFC6-4CF0-9AD1-0093FBA77BD2}" dt="2021-04-23T11:39:19.877" v="1888" actId="478"/>
          <ac:spMkLst>
            <pc:docMk/>
            <pc:sldMk cId="2073994569" sldId="775"/>
            <ac:spMk id="5" creationId="{0B2661E2-7EF5-4768-BCB6-A4E46D48CF19}"/>
          </ac:spMkLst>
        </pc:spChg>
        <pc:spChg chg="del">
          <ac:chgData name="ALEXANDRE" userId="734048d45b8f99b5" providerId="LiveId" clId="{7E5C6DC7-BFC6-4CF0-9AD1-0093FBA77BD2}" dt="2021-04-23T11:39:19.877" v="1888" actId="478"/>
          <ac:spMkLst>
            <pc:docMk/>
            <pc:sldMk cId="2073994569" sldId="775"/>
            <ac:spMk id="6" creationId="{8E5ADAD2-218B-4B23-BC32-B050E67335F6}"/>
          </ac:spMkLst>
        </pc:spChg>
        <pc:spChg chg="mod">
          <ac:chgData name="ALEXANDRE" userId="734048d45b8f99b5" providerId="LiveId" clId="{7E5C6DC7-BFC6-4CF0-9AD1-0093FBA77BD2}" dt="2021-04-23T11:28:54.356" v="1719" actId="20577"/>
          <ac:spMkLst>
            <pc:docMk/>
            <pc:sldMk cId="2073994569" sldId="775"/>
            <ac:spMk id="31749" creationId="{144FFF3F-32D1-4A7C-B663-4E6A6349C49F}"/>
          </ac:spMkLst>
        </pc:spChg>
        <pc:spChg chg="mod">
          <ac:chgData name="ALEXANDRE" userId="734048d45b8f99b5" providerId="LiveId" clId="{7E5C6DC7-BFC6-4CF0-9AD1-0093FBA77BD2}" dt="2021-04-23T11:30:14.172" v="1751" actId="1076"/>
          <ac:spMkLst>
            <pc:docMk/>
            <pc:sldMk cId="2073994569" sldId="775"/>
            <ac:spMk id="31750" creationId="{78F57A16-2283-41B2-B721-E004D1B22B7F}"/>
          </ac:spMkLst>
        </pc:spChg>
      </pc:sldChg>
      <pc:sldChg chg="del">
        <pc:chgData name="ALEXANDRE" userId="734048d45b8f99b5" providerId="LiveId" clId="{7E5C6DC7-BFC6-4CF0-9AD1-0093FBA77BD2}" dt="2021-04-23T09:44:50.316" v="9" actId="47"/>
        <pc:sldMkLst>
          <pc:docMk/>
          <pc:sldMk cId="3442625600" sldId="775"/>
        </pc:sldMkLst>
      </pc:sldChg>
      <pc:sldChg chg="del">
        <pc:chgData name="ALEXANDRE" userId="734048d45b8f99b5" providerId="LiveId" clId="{7E5C6DC7-BFC6-4CF0-9AD1-0093FBA77BD2}" dt="2021-04-23T09:44:58.661" v="10" actId="47"/>
        <pc:sldMkLst>
          <pc:docMk/>
          <pc:sldMk cId="3438186084" sldId="776"/>
        </pc:sldMkLst>
      </pc:sldChg>
      <pc:sldChg chg="addSp delSp modSp add mod modAnim">
        <pc:chgData name="ALEXANDRE" userId="734048d45b8f99b5" providerId="LiveId" clId="{7E5C6DC7-BFC6-4CF0-9AD1-0093FBA77BD2}" dt="2021-04-23T11:57:40.268" v="2115" actId="14100"/>
        <pc:sldMkLst>
          <pc:docMk/>
          <pc:sldMk cId="3533694064" sldId="776"/>
        </pc:sldMkLst>
        <pc:spChg chg="del">
          <ac:chgData name="ALEXANDRE" userId="734048d45b8f99b5" providerId="LiveId" clId="{7E5C6DC7-BFC6-4CF0-9AD1-0093FBA77BD2}" dt="2021-04-23T11:39:12.836" v="1886" actId="478"/>
          <ac:spMkLst>
            <pc:docMk/>
            <pc:sldMk cId="3533694064" sldId="776"/>
            <ac:spMk id="4" creationId="{C0996B5F-3ACA-4317-A754-37F7E287F8AB}"/>
          </ac:spMkLst>
        </pc:spChg>
        <pc:spChg chg="del">
          <ac:chgData name="ALEXANDRE" userId="734048d45b8f99b5" providerId="LiveId" clId="{7E5C6DC7-BFC6-4CF0-9AD1-0093FBA77BD2}" dt="2021-04-23T11:39:12.836" v="1886" actId="478"/>
          <ac:spMkLst>
            <pc:docMk/>
            <pc:sldMk cId="3533694064" sldId="776"/>
            <ac:spMk id="5" creationId="{0B2661E2-7EF5-4768-BCB6-A4E46D48CF19}"/>
          </ac:spMkLst>
        </pc:spChg>
        <pc:spChg chg="del">
          <ac:chgData name="ALEXANDRE" userId="734048d45b8f99b5" providerId="LiveId" clId="{7E5C6DC7-BFC6-4CF0-9AD1-0093FBA77BD2}" dt="2021-04-23T11:39:12.836" v="1886" actId="478"/>
          <ac:spMkLst>
            <pc:docMk/>
            <pc:sldMk cId="3533694064" sldId="776"/>
            <ac:spMk id="6" creationId="{8E5ADAD2-218B-4B23-BC32-B050E67335F6}"/>
          </ac:spMkLst>
        </pc:spChg>
        <pc:picChg chg="add mod">
          <ac:chgData name="ALEXANDRE" userId="734048d45b8f99b5" providerId="LiveId" clId="{7E5C6DC7-BFC6-4CF0-9AD1-0093FBA77BD2}" dt="2021-04-23T11:57:40.268" v="2115" actId="14100"/>
          <ac:picMkLst>
            <pc:docMk/>
            <pc:sldMk cId="3533694064" sldId="776"/>
            <ac:picMk id="3" creationId="{8DAB6AE3-116F-45B5-9821-69AAAB48A447}"/>
          </ac:picMkLst>
        </pc:picChg>
        <pc:picChg chg="add del mod">
          <ac:chgData name="ALEXANDRE" userId="734048d45b8f99b5" providerId="LiveId" clId="{7E5C6DC7-BFC6-4CF0-9AD1-0093FBA77BD2}" dt="2021-04-23T11:57:25.718" v="2112" actId="478"/>
          <ac:picMkLst>
            <pc:docMk/>
            <pc:sldMk cId="3533694064" sldId="776"/>
            <ac:picMk id="9" creationId="{A5202314-F8FA-4414-9890-60C46E0CE8B7}"/>
          </ac:picMkLst>
        </pc:picChg>
        <pc:picChg chg="del">
          <ac:chgData name="ALEXANDRE" userId="734048d45b8f99b5" providerId="LiveId" clId="{7E5C6DC7-BFC6-4CF0-9AD1-0093FBA77BD2}" dt="2021-04-23T11:36:30.520" v="1857" actId="478"/>
          <ac:picMkLst>
            <pc:docMk/>
            <pc:sldMk cId="3533694064" sldId="776"/>
            <ac:picMk id="11" creationId="{92EDCE66-6AE4-4365-A1D3-2E0778759F4B}"/>
          </ac:picMkLst>
        </pc:picChg>
        <pc:picChg chg="del">
          <ac:chgData name="ALEXANDRE" userId="734048d45b8f99b5" providerId="LiveId" clId="{7E5C6DC7-BFC6-4CF0-9AD1-0093FBA77BD2}" dt="2021-04-23T11:36:30.520" v="1857" actId="478"/>
          <ac:picMkLst>
            <pc:docMk/>
            <pc:sldMk cId="3533694064" sldId="776"/>
            <ac:picMk id="50180" creationId="{752F6D8F-4FD2-4CB4-98C9-86C6FD62842B}"/>
          </ac:picMkLst>
        </pc:picChg>
        <pc:picChg chg="add del mod">
          <ac:chgData name="ALEXANDRE" userId="734048d45b8f99b5" providerId="LiveId" clId="{7E5C6DC7-BFC6-4CF0-9AD1-0093FBA77BD2}" dt="2021-04-23T11:57:25.718" v="2112" actId="478"/>
          <ac:picMkLst>
            <pc:docMk/>
            <pc:sldMk cId="3533694064" sldId="776"/>
            <ac:picMk id="51202" creationId="{97BE87D7-5BA8-4111-B3E8-C014B63C3C41}"/>
          </ac:picMkLst>
        </pc:picChg>
      </pc:sldChg>
      <pc:sldChg chg="addSp delSp modSp add mod modAnim">
        <pc:chgData name="ALEXANDRE" userId="734048d45b8f99b5" providerId="LiveId" clId="{7E5C6DC7-BFC6-4CF0-9AD1-0093FBA77BD2}" dt="2021-04-23T11:39:09.313" v="1885" actId="478"/>
        <pc:sldMkLst>
          <pc:docMk/>
          <pc:sldMk cId="2149807314" sldId="777"/>
        </pc:sldMkLst>
        <pc:spChg chg="del">
          <ac:chgData name="ALEXANDRE" userId="734048d45b8f99b5" providerId="LiveId" clId="{7E5C6DC7-BFC6-4CF0-9AD1-0093FBA77BD2}" dt="2021-04-23T11:39:09.313" v="1885" actId="478"/>
          <ac:spMkLst>
            <pc:docMk/>
            <pc:sldMk cId="2149807314" sldId="777"/>
            <ac:spMk id="4" creationId="{C0996B5F-3ACA-4317-A754-37F7E287F8AB}"/>
          </ac:spMkLst>
        </pc:spChg>
        <pc:spChg chg="del">
          <ac:chgData name="ALEXANDRE" userId="734048d45b8f99b5" providerId="LiveId" clId="{7E5C6DC7-BFC6-4CF0-9AD1-0093FBA77BD2}" dt="2021-04-23T11:39:09.313" v="1885" actId="478"/>
          <ac:spMkLst>
            <pc:docMk/>
            <pc:sldMk cId="2149807314" sldId="777"/>
            <ac:spMk id="5" creationId="{0B2661E2-7EF5-4768-BCB6-A4E46D48CF19}"/>
          </ac:spMkLst>
        </pc:spChg>
        <pc:spChg chg="del">
          <ac:chgData name="ALEXANDRE" userId="734048d45b8f99b5" providerId="LiveId" clId="{7E5C6DC7-BFC6-4CF0-9AD1-0093FBA77BD2}" dt="2021-04-23T11:39:09.313" v="1885" actId="478"/>
          <ac:spMkLst>
            <pc:docMk/>
            <pc:sldMk cId="2149807314" sldId="777"/>
            <ac:spMk id="6" creationId="{8E5ADAD2-218B-4B23-BC32-B050E67335F6}"/>
          </ac:spMkLst>
        </pc:spChg>
        <pc:picChg chg="del">
          <ac:chgData name="ALEXANDRE" userId="734048d45b8f99b5" providerId="LiveId" clId="{7E5C6DC7-BFC6-4CF0-9AD1-0093FBA77BD2}" dt="2021-04-23T11:37:43.668" v="1879" actId="478"/>
          <ac:picMkLst>
            <pc:docMk/>
            <pc:sldMk cId="2149807314" sldId="777"/>
            <ac:picMk id="9" creationId="{A5202314-F8FA-4414-9890-60C46E0CE8B7}"/>
          </ac:picMkLst>
        </pc:picChg>
        <pc:picChg chg="del">
          <ac:chgData name="ALEXANDRE" userId="734048d45b8f99b5" providerId="LiveId" clId="{7E5C6DC7-BFC6-4CF0-9AD1-0093FBA77BD2}" dt="2021-04-23T11:37:43.668" v="1879" actId="478"/>
          <ac:picMkLst>
            <pc:docMk/>
            <pc:sldMk cId="2149807314" sldId="777"/>
            <ac:picMk id="51202" creationId="{97BE87D7-5BA8-4111-B3E8-C014B63C3C41}"/>
          </ac:picMkLst>
        </pc:picChg>
        <pc:picChg chg="add mod">
          <ac:chgData name="ALEXANDRE" userId="734048d45b8f99b5" providerId="LiveId" clId="{7E5C6DC7-BFC6-4CF0-9AD1-0093FBA77BD2}" dt="2021-04-23T11:38:26.626" v="1884" actId="1076"/>
          <ac:picMkLst>
            <pc:docMk/>
            <pc:sldMk cId="2149807314" sldId="777"/>
            <ac:picMk id="52226" creationId="{C334C282-E201-4B90-ACFF-B59FD31F9201}"/>
          </ac:picMkLst>
        </pc:picChg>
      </pc:sldChg>
      <pc:sldChg chg="del">
        <pc:chgData name="ALEXANDRE" userId="734048d45b8f99b5" providerId="LiveId" clId="{7E5C6DC7-BFC6-4CF0-9AD1-0093FBA77BD2}" dt="2021-04-23T09:44:58.661" v="10" actId="47"/>
        <pc:sldMkLst>
          <pc:docMk/>
          <pc:sldMk cId="2518165634" sldId="777"/>
        </pc:sldMkLst>
      </pc:sldChg>
      <pc:sldChg chg="del">
        <pc:chgData name="ALEXANDRE" userId="734048d45b8f99b5" providerId="LiveId" clId="{7E5C6DC7-BFC6-4CF0-9AD1-0093FBA77BD2}" dt="2021-04-23T09:44:58.661" v="10" actId="47"/>
        <pc:sldMkLst>
          <pc:docMk/>
          <pc:sldMk cId="904794926" sldId="778"/>
        </pc:sldMkLst>
      </pc:sldChg>
      <pc:sldChg chg="addSp delSp modSp add mod ord">
        <pc:chgData name="ALEXANDRE" userId="734048d45b8f99b5" providerId="LiveId" clId="{7E5C6DC7-BFC6-4CF0-9AD1-0093FBA77BD2}" dt="2021-04-23T11:48:09.740" v="1989"/>
        <pc:sldMkLst>
          <pc:docMk/>
          <pc:sldMk cId="1801979144" sldId="778"/>
        </pc:sldMkLst>
        <pc:picChg chg="add mod">
          <ac:chgData name="ALEXANDRE" userId="734048d45b8f99b5" providerId="LiveId" clId="{7E5C6DC7-BFC6-4CF0-9AD1-0093FBA77BD2}" dt="2021-04-23T11:47:12.682" v="1981" actId="1076"/>
          <ac:picMkLst>
            <pc:docMk/>
            <pc:sldMk cId="1801979144" sldId="778"/>
            <ac:picMk id="3" creationId="{ECDA66AF-23D9-4E75-9860-9D0C606CAE27}"/>
          </ac:picMkLst>
        </pc:picChg>
        <pc:picChg chg="add mod">
          <ac:chgData name="ALEXANDRE" userId="734048d45b8f99b5" providerId="LiveId" clId="{7E5C6DC7-BFC6-4CF0-9AD1-0093FBA77BD2}" dt="2021-04-23T11:47:25.149" v="1983" actId="1076"/>
          <ac:picMkLst>
            <pc:docMk/>
            <pc:sldMk cId="1801979144" sldId="778"/>
            <ac:picMk id="5" creationId="{9A4FD2F5-E0CE-4221-9EF7-F7E63F973EF9}"/>
          </ac:picMkLst>
        </pc:picChg>
        <pc:picChg chg="del">
          <ac:chgData name="ALEXANDRE" userId="734048d45b8f99b5" providerId="LiveId" clId="{7E5C6DC7-BFC6-4CF0-9AD1-0093FBA77BD2}" dt="2021-04-23T11:47:10.196" v="1979" actId="478"/>
          <ac:picMkLst>
            <pc:docMk/>
            <pc:sldMk cId="1801979144" sldId="778"/>
            <ac:picMk id="52226" creationId="{C334C282-E201-4B90-ACFF-B59FD31F9201}"/>
          </ac:picMkLst>
        </pc:picChg>
      </pc:sldChg>
      <pc:sldChg chg="addSp delSp modSp add mod ord">
        <pc:chgData name="ALEXANDRE" userId="734048d45b8f99b5" providerId="LiveId" clId="{7E5C6DC7-BFC6-4CF0-9AD1-0093FBA77BD2}" dt="2021-04-23T11:48:09.740" v="1989"/>
        <pc:sldMkLst>
          <pc:docMk/>
          <pc:sldMk cId="1180114678" sldId="779"/>
        </pc:sldMkLst>
        <pc:picChg chg="del">
          <ac:chgData name="ALEXANDRE" userId="734048d45b8f99b5" providerId="LiveId" clId="{7E5C6DC7-BFC6-4CF0-9AD1-0093FBA77BD2}" dt="2021-04-23T11:47:30.087" v="1985" actId="478"/>
          <ac:picMkLst>
            <pc:docMk/>
            <pc:sldMk cId="1180114678" sldId="779"/>
            <ac:picMk id="3" creationId="{ECDA66AF-23D9-4E75-9860-9D0C606CAE27}"/>
          </ac:picMkLst>
        </pc:picChg>
        <pc:picChg chg="add mod">
          <ac:chgData name="ALEXANDRE" userId="734048d45b8f99b5" providerId="LiveId" clId="{7E5C6DC7-BFC6-4CF0-9AD1-0093FBA77BD2}" dt="2021-04-23T11:47:49.539" v="1987" actId="1076"/>
          <ac:picMkLst>
            <pc:docMk/>
            <pc:sldMk cId="1180114678" sldId="779"/>
            <ac:picMk id="4" creationId="{6CC3E5D5-C139-4CE6-8269-474B884B75BA}"/>
          </ac:picMkLst>
        </pc:picChg>
        <pc:picChg chg="del">
          <ac:chgData name="ALEXANDRE" userId="734048d45b8f99b5" providerId="LiveId" clId="{7E5C6DC7-BFC6-4CF0-9AD1-0093FBA77BD2}" dt="2021-04-23T11:47:30.087" v="1985" actId="478"/>
          <ac:picMkLst>
            <pc:docMk/>
            <pc:sldMk cId="1180114678" sldId="779"/>
            <ac:picMk id="5" creationId="{9A4FD2F5-E0CE-4221-9EF7-F7E63F973EF9}"/>
          </ac:picMkLst>
        </pc:picChg>
      </pc:sldChg>
      <pc:sldChg chg="del">
        <pc:chgData name="ALEXANDRE" userId="734048d45b8f99b5" providerId="LiveId" clId="{7E5C6DC7-BFC6-4CF0-9AD1-0093FBA77BD2}" dt="2021-04-23T09:44:58.661" v="10" actId="47"/>
        <pc:sldMkLst>
          <pc:docMk/>
          <pc:sldMk cId="3840325000" sldId="779"/>
        </pc:sldMkLst>
      </pc:sldChg>
      <pc:sldChg chg="addSp delSp modSp add mod">
        <pc:chgData name="ALEXANDRE" userId="734048d45b8f99b5" providerId="LiveId" clId="{7E5C6DC7-BFC6-4CF0-9AD1-0093FBA77BD2}" dt="2021-04-23T11:48:41.322" v="1996" actId="1076"/>
        <pc:sldMkLst>
          <pc:docMk/>
          <pc:sldMk cId="695717309" sldId="780"/>
        </pc:sldMkLst>
        <pc:picChg chg="add mod">
          <ac:chgData name="ALEXANDRE" userId="734048d45b8f99b5" providerId="LiveId" clId="{7E5C6DC7-BFC6-4CF0-9AD1-0093FBA77BD2}" dt="2021-04-23T11:48:27.944" v="1993" actId="1076"/>
          <ac:picMkLst>
            <pc:docMk/>
            <pc:sldMk cId="695717309" sldId="780"/>
            <ac:picMk id="3" creationId="{63E9425E-F49C-4B5E-836F-884782100C81}"/>
          </ac:picMkLst>
        </pc:picChg>
        <pc:picChg chg="del">
          <ac:chgData name="ALEXANDRE" userId="734048d45b8f99b5" providerId="LiveId" clId="{7E5C6DC7-BFC6-4CF0-9AD1-0093FBA77BD2}" dt="2021-04-23T11:48:25.744" v="1991" actId="478"/>
          <ac:picMkLst>
            <pc:docMk/>
            <pc:sldMk cId="695717309" sldId="780"/>
            <ac:picMk id="4" creationId="{6CC3E5D5-C139-4CE6-8269-474B884B75BA}"/>
          </ac:picMkLst>
        </pc:picChg>
        <pc:picChg chg="add mod">
          <ac:chgData name="ALEXANDRE" userId="734048d45b8f99b5" providerId="LiveId" clId="{7E5C6DC7-BFC6-4CF0-9AD1-0093FBA77BD2}" dt="2021-04-23T11:48:41.322" v="1996" actId="1076"/>
          <ac:picMkLst>
            <pc:docMk/>
            <pc:sldMk cId="695717309" sldId="780"/>
            <ac:picMk id="6" creationId="{4FCD7FE5-0702-4C7C-97B2-E6C595AF055D}"/>
          </ac:picMkLst>
        </pc:picChg>
      </pc:sldChg>
      <pc:sldChg chg="del">
        <pc:chgData name="ALEXANDRE" userId="734048d45b8f99b5" providerId="LiveId" clId="{7E5C6DC7-BFC6-4CF0-9AD1-0093FBA77BD2}" dt="2021-04-23T09:44:58.661" v="10" actId="47"/>
        <pc:sldMkLst>
          <pc:docMk/>
          <pc:sldMk cId="3558563996" sldId="780"/>
        </pc:sldMkLst>
      </pc:sldChg>
      <pc:sldChg chg="del">
        <pc:chgData name="ALEXANDRE" userId="734048d45b8f99b5" providerId="LiveId" clId="{7E5C6DC7-BFC6-4CF0-9AD1-0093FBA77BD2}" dt="2021-04-23T09:44:58.661" v="10" actId="47"/>
        <pc:sldMkLst>
          <pc:docMk/>
          <pc:sldMk cId="1152504404" sldId="781"/>
        </pc:sldMkLst>
      </pc:sldChg>
      <pc:sldChg chg="addSp delSp modSp add mod">
        <pc:chgData name="ALEXANDRE" userId="734048d45b8f99b5" providerId="LiveId" clId="{7E5C6DC7-BFC6-4CF0-9AD1-0093FBA77BD2}" dt="2021-04-23T11:50:23.739" v="2042" actId="1076"/>
        <pc:sldMkLst>
          <pc:docMk/>
          <pc:sldMk cId="1985110542" sldId="781"/>
        </pc:sldMkLst>
        <pc:spChg chg="mod">
          <ac:chgData name="ALEXANDRE" userId="734048d45b8f99b5" providerId="LiveId" clId="{7E5C6DC7-BFC6-4CF0-9AD1-0093FBA77BD2}" dt="2021-04-23T11:49:08.180" v="2030" actId="313"/>
          <ac:spMkLst>
            <pc:docMk/>
            <pc:sldMk cId="1985110542" sldId="781"/>
            <ac:spMk id="31749" creationId="{144FFF3F-32D1-4A7C-B663-4E6A6349C49F}"/>
          </ac:spMkLst>
        </pc:spChg>
        <pc:picChg chg="del">
          <ac:chgData name="ALEXANDRE" userId="734048d45b8f99b5" providerId="LiveId" clId="{7E5C6DC7-BFC6-4CF0-9AD1-0093FBA77BD2}" dt="2021-04-23T11:49:11.204" v="2031" actId="478"/>
          <ac:picMkLst>
            <pc:docMk/>
            <pc:sldMk cId="1985110542" sldId="781"/>
            <ac:picMk id="3" creationId="{63E9425E-F49C-4B5E-836F-884782100C81}"/>
          </ac:picMkLst>
        </pc:picChg>
        <pc:picChg chg="add mod">
          <ac:chgData name="ALEXANDRE" userId="734048d45b8f99b5" providerId="LiveId" clId="{7E5C6DC7-BFC6-4CF0-9AD1-0093FBA77BD2}" dt="2021-04-23T11:50:09.883" v="2038" actId="1076"/>
          <ac:picMkLst>
            <pc:docMk/>
            <pc:sldMk cId="1985110542" sldId="781"/>
            <ac:picMk id="4" creationId="{5D1E3330-FDA2-475C-B1DC-08DE8A6170EC}"/>
          </ac:picMkLst>
        </pc:picChg>
        <pc:picChg chg="del">
          <ac:chgData name="ALEXANDRE" userId="734048d45b8f99b5" providerId="LiveId" clId="{7E5C6DC7-BFC6-4CF0-9AD1-0093FBA77BD2}" dt="2021-04-23T11:49:11.204" v="2031" actId="478"/>
          <ac:picMkLst>
            <pc:docMk/>
            <pc:sldMk cId="1985110542" sldId="781"/>
            <ac:picMk id="6" creationId="{4FCD7FE5-0702-4C7C-97B2-E6C595AF055D}"/>
          </ac:picMkLst>
        </pc:picChg>
        <pc:picChg chg="add mod modCrop">
          <ac:chgData name="ALEXANDRE" userId="734048d45b8f99b5" providerId="LiveId" clId="{7E5C6DC7-BFC6-4CF0-9AD1-0093FBA77BD2}" dt="2021-04-23T11:50:09.883" v="2038" actId="1076"/>
          <ac:picMkLst>
            <pc:docMk/>
            <pc:sldMk cId="1985110542" sldId="781"/>
            <ac:picMk id="7" creationId="{8B899CE5-5989-42B4-B4EB-0857C11FC9E8}"/>
          </ac:picMkLst>
        </pc:picChg>
        <pc:picChg chg="add mod">
          <ac:chgData name="ALEXANDRE" userId="734048d45b8f99b5" providerId="LiveId" clId="{7E5C6DC7-BFC6-4CF0-9AD1-0093FBA77BD2}" dt="2021-04-23T11:50:12.296" v="2040" actId="1076"/>
          <ac:picMkLst>
            <pc:docMk/>
            <pc:sldMk cId="1985110542" sldId="781"/>
            <ac:picMk id="9" creationId="{69286A48-BB9A-43D5-8083-03DF547E874C}"/>
          </ac:picMkLst>
        </pc:picChg>
        <pc:picChg chg="add mod">
          <ac:chgData name="ALEXANDRE" userId="734048d45b8f99b5" providerId="LiveId" clId="{7E5C6DC7-BFC6-4CF0-9AD1-0093FBA77BD2}" dt="2021-04-23T11:50:23.739" v="2042" actId="1076"/>
          <ac:picMkLst>
            <pc:docMk/>
            <pc:sldMk cId="1985110542" sldId="781"/>
            <ac:picMk id="11" creationId="{16FD7C81-0337-4298-B191-C34CA1D7B41E}"/>
          </ac:picMkLst>
        </pc:picChg>
      </pc:sldChg>
      <pc:sldChg chg="del">
        <pc:chgData name="ALEXANDRE" userId="734048d45b8f99b5" providerId="LiveId" clId="{7E5C6DC7-BFC6-4CF0-9AD1-0093FBA77BD2}" dt="2021-04-23T09:44:58.661" v="10" actId="47"/>
        <pc:sldMkLst>
          <pc:docMk/>
          <pc:sldMk cId="1441500599" sldId="782"/>
        </pc:sldMkLst>
      </pc:sldChg>
      <pc:sldChg chg="modSp new mod">
        <pc:chgData name="ALEXANDRE" userId="734048d45b8f99b5" providerId="LiveId" clId="{7E5C6DC7-BFC6-4CF0-9AD1-0093FBA77BD2}" dt="2021-04-23T11:51:50.845" v="2059" actId="113"/>
        <pc:sldMkLst>
          <pc:docMk/>
          <pc:sldMk cId="2226363100" sldId="782"/>
        </pc:sldMkLst>
        <pc:spChg chg="mod">
          <ac:chgData name="ALEXANDRE" userId="734048d45b8f99b5" providerId="LiveId" clId="{7E5C6DC7-BFC6-4CF0-9AD1-0093FBA77BD2}" dt="2021-04-23T11:51:07.765" v="2045" actId="20577"/>
          <ac:spMkLst>
            <pc:docMk/>
            <pc:sldMk cId="2226363100" sldId="782"/>
            <ac:spMk id="2" creationId="{E9971E20-5AA1-483E-8D8D-3161230E5B14}"/>
          </ac:spMkLst>
        </pc:spChg>
        <pc:spChg chg="mod">
          <ac:chgData name="ALEXANDRE" userId="734048d45b8f99b5" providerId="LiveId" clId="{7E5C6DC7-BFC6-4CF0-9AD1-0093FBA77BD2}" dt="2021-04-23T11:51:50.845" v="2059" actId="113"/>
          <ac:spMkLst>
            <pc:docMk/>
            <pc:sldMk cId="2226363100" sldId="782"/>
            <ac:spMk id="3" creationId="{11244CA9-EC12-46B3-BCE7-A991D0EEAE83}"/>
          </ac:spMkLst>
        </pc:spChg>
      </pc:sldChg>
      <pc:sldChg chg="addSp modSp add mod">
        <pc:chgData name="ALEXANDRE" userId="734048d45b8f99b5" providerId="LiveId" clId="{7E5C6DC7-BFC6-4CF0-9AD1-0093FBA77BD2}" dt="2021-04-23T11:53:08.667" v="2076" actId="1076"/>
        <pc:sldMkLst>
          <pc:docMk/>
          <pc:sldMk cId="1608840861" sldId="783"/>
        </pc:sldMkLst>
        <pc:spChg chg="mod">
          <ac:chgData name="ALEXANDRE" userId="734048d45b8f99b5" providerId="LiveId" clId="{7E5C6DC7-BFC6-4CF0-9AD1-0093FBA77BD2}" dt="2021-04-23T11:52:52.716" v="2074" actId="27636"/>
          <ac:spMkLst>
            <pc:docMk/>
            <pc:sldMk cId="1608840861" sldId="783"/>
            <ac:spMk id="3" creationId="{11244CA9-EC12-46B3-BCE7-A991D0EEAE83}"/>
          </ac:spMkLst>
        </pc:spChg>
        <pc:picChg chg="add mod">
          <ac:chgData name="ALEXANDRE" userId="734048d45b8f99b5" providerId="LiveId" clId="{7E5C6DC7-BFC6-4CF0-9AD1-0093FBA77BD2}" dt="2021-04-23T11:53:08.667" v="2076" actId="1076"/>
          <ac:picMkLst>
            <pc:docMk/>
            <pc:sldMk cId="1608840861" sldId="783"/>
            <ac:picMk id="5" creationId="{12D146D6-1DF9-47B6-8B50-2F1F46348340}"/>
          </ac:picMkLst>
        </pc:picChg>
      </pc:sldChg>
      <pc:sldChg chg="del">
        <pc:chgData name="ALEXANDRE" userId="734048d45b8f99b5" providerId="LiveId" clId="{7E5C6DC7-BFC6-4CF0-9AD1-0093FBA77BD2}" dt="2021-04-23T09:44:58.661" v="10" actId="47"/>
        <pc:sldMkLst>
          <pc:docMk/>
          <pc:sldMk cId="2927772201" sldId="783"/>
        </pc:sldMkLst>
      </pc:sldChg>
      <pc:sldChg chg="addSp delSp modSp add mod">
        <pc:chgData name="ALEXANDRE" userId="734048d45b8f99b5" providerId="LiveId" clId="{7E5C6DC7-BFC6-4CF0-9AD1-0093FBA77BD2}" dt="2021-04-23T11:54:03.515" v="2093" actId="1076"/>
        <pc:sldMkLst>
          <pc:docMk/>
          <pc:sldMk cId="1724290882" sldId="784"/>
        </pc:sldMkLst>
        <pc:spChg chg="mod">
          <ac:chgData name="ALEXANDRE" userId="734048d45b8f99b5" providerId="LiveId" clId="{7E5C6DC7-BFC6-4CF0-9AD1-0093FBA77BD2}" dt="2021-04-23T11:53:44.240" v="2089" actId="6549"/>
          <ac:spMkLst>
            <pc:docMk/>
            <pc:sldMk cId="1724290882" sldId="784"/>
            <ac:spMk id="3" creationId="{11244CA9-EC12-46B3-BCE7-A991D0EEAE83}"/>
          </ac:spMkLst>
        </pc:spChg>
        <pc:picChg chg="del">
          <ac:chgData name="ALEXANDRE" userId="734048d45b8f99b5" providerId="LiveId" clId="{7E5C6DC7-BFC6-4CF0-9AD1-0093FBA77BD2}" dt="2021-04-23T11:53:40.574" v="2088" actId="478"/>
          <ac:picMkLst>
            <pc:docMk/>
            <pc:sldMk cId="1724290882" sldId="784"/>
            <ac:picMk id="5" creationId="{12D146D6-1DF9-47B6-8B50-2F1F46348340}"/>
          </ac:picMkLst>
        </pc:picChg>
        <pc:picChg chg="add mod">
          <ac:chgData name="ALEXANDRE" userId="734048d45b8f99b5" providerId="LiveId" clId="{7E5C6DC7-BFC6-4CF0-9AD1-0093FBA77BD2}" dt="2021-04-23T11:54:03.515" v="2093" actId="1076"/>
          <ac:picMkLst>
            <pc:docMk/>
            <pc:sldMk cId="1724290882" sldId="784"/>
            <ac:picMk id="6" creationId="{EE55043B-A815-433D-88B7-9E1129701928}"/>
          </ac:picMkLst>
        </pc:picChg>
      </pc:sldChg>
      <pc:sldChg chg="del">
        <pc:chgData name="ALEXANDRE" userId="734048d45b8f99b5" providerId="LiveId" clId="{7E5C6DC7-BFC6-4CF0-9AD1-0093FBA77BD2}" dt="2021-04-23T09:44:58.661" v="10" actId="47"/>
        <pc:sldMkLst>
          <pc:docMk/>
          <pc:sldMk cId="3189688361" sldId="784"/>
        </pc:sldMkLst>
      </pc:sldChg>
      <pc:sldChg chg="del">
        <pc:chgData name="ALEXANDRE" userId="734048d45b8f99b5" providerId="LiveId" clId="{7E5C6DC7-BFC6-4CF0-9AD1-0093FBA77BD2}" dt="2021-04-23T09:44:58.661" v="10" actId="47"/>
        <pc:sldMkLst>
          <pc:docMk/>
          <pc:sldMk cId="2511765755" sldId="785"/>
        </pc:sldMkLst>
      </pc:sldChg>
      <pc:sldChg chg="addSp delSp modSp add mod ord">
        <pc:chgData name="ALEXANDRE" userId="734048d45b8f99b5" providerId="LiveId" clId="{7E5C6DC7-BFC6-4CF0-9AD1-0093FBA77BD2}" dt="2021-04-23T17:02:29.798" v="2346" actId="113"/>
        <pc:sldMkLst>
          <pc:docMk/>
          <pc:sldMk cId="3103169104" sldId="785"/>
        </pc:sldMkLst>
        <pc:spChg chg="add del mod">
          <ac:chgData name="ALEXANDRE" userId="734048d45b8f99b5" providerId="LiveId" clId="{7E5C6DC7-BFC6-4CF0-9AD1-0093FBA77BD2}" dt="2021-04-23T14:26:03.868" v="2119" actId="478"/>
          <ac:spMkLst>
            <pc:docMk/>
            <pc:sldMk cId="3103169104" sldId="785"/>
            <ac:spMk id="5" creationId="{F2173E3D-F585-4803-B6BE-E707353B06C1}"/>
          </ac:spMkLst>
        </pc:spChg>
        <pc:spChg chg="mod">
          <ac:chgData name="ALEXANDRE" userId="734048d45b8f99b5" providerId="LiveId" clId="{7E5C6DC7-BFC6-4CF0-9AD1-0093FBA77BD2}" dt="2021-04-23T11:56:10.005" v="2104" actId="20577"/>
          <ac:spMkLst>
            <pc:docMk/>
            <pc:sldMk cId="3103169104" sldId="785"/>
            <ac:spMk id="43013" creationId="{B4139A0A-F115-4878-97CC-67E8BEAD17FD}"/>
          </ac:spMkLst>
        </pc:spChg>
        <pc:spChg chg="mod">
          <ac:chgData name="ALEXANDRE" userId="734048d45b8f99b5" providerId="LiveId" clId="{7E5C6DC7-BFC6-4CF0-9AD1-0093FBA77BD2}" dt="2021-04-23T17:02:29.798" v="2346" actId="113"/>
          <ac:spMkLst>
            <pc:docMk/>
            <pc:sldMk cId="3103169104" sldId="785"/>
            <ac:spMk id="43014" creationId="{8E7751CB-7469-4B14-B5EC-6311CBDA9089}"/>
          </ac:spMkLst>
        </pc:spChg>
      </pc:sldChg>
      <pc:sldChg chg="addSp delSp modSp add mod modAnim">
        <pc:chgData name="ALEXANDRE" userId="734048d45b8f99b5" providerId="LiveId" clId="{7E5C6DC7-BFC6-4CF0-9AD1-0093FBA77BD2}" dt="2021-04-23T11:57:11.807" v="2110" actId="1076"/>
        <pc:sldMkLst>
          <pc:docMk/>
          <pc:sldMk cId="461984639" sldId="786"/>
        </pc:sldMkLst>
        <pc:picChg chg="add mod">
          <ac:chgData name="ALEXANDRE" userId="734048d45b8f99b5" providerId="LiveId" clId="{7E5C6DC7-BFC6-4CF0-9AD1-0093FBA77BD2}" dt="2021-04-23T11:57:11.807" v="2110" actId="1076"/>
          <ac:picMkLst>
            <pc:docMk/>
            <pc:sldMk cId="461984639" sldId="786"/>
            <ac:picMk id="3" creationId="{A4D59AD4-187D-4BDE-A50C-721C8AB141DC}"/>
          </ac:picMkLst>
        </pc:picChg>
        <pc:picChg chg="del">
          <ac:chgData name="ALEXANDRE" userId="734048d45b8f99b5" providerId="LiveId" clId="{7E5C6DC7-BFC6-4CF0-9AD1-0093FBA77BD2}" dt="2021-04-23T11:57:08.705" v="2108" actId="478"/>
          <ac:picMkLst>
            <pc:docMk/>
            <pc:sldMk cId="461984639" sldId="786"/>
            <ac:picMk id="11" creationId="{92EDCE66-6AE4-4365-A1D3-2E0778759F4B}"/>
          </ac:picMkLst>
        </pc:picChg>
        <pc:picChg chg="del">
          <ac:chgData name="ALEXANDRE" userId="734048d45b8f99b5" providerId="LiveId" clId="{7E5C6DC7-BFC6-4CF0-9AD1-0093FBA77BD2}" dt="2021-04-23T11:57:08.705" v="2108" actId="478"/>
          <ac:picMkLst>
            <pc:docMk/>
            <pc:sldMk cId="461984639" sldId="786"/>
            <ac:picMk id="50180" creationId="{752F6D8F-4FD2-4CB4-98C9-86C6FD62842B}"/>
          </ac:picMkLst>
        </pc:picChg>
      </pc:sldChg>
      <pc:sldChg chg="del">
        <pc:chgData name="ALEXANDRE" userId="734048d45b8f99b5" providerId="LiveId" clId="{7E5C6DC7-BFC6-4CF0-9AD1-0093FBA77BD2}" dt="2021-04-23T09:44:58.661" v="10" actId="47"/>
        <pc:sldMkLst>
          <pc:docMk/>
          <pc:sldMk cId="1442856258" sldId="786"/>
        </pc:sldMkLst>
      </pc:sldChg>
      <pc:sldChg chg="add">
        <pc:chgData name="ALEXANDRE" userId="734048d45b8f99b5" providerId="LiveId" clId="{7E5C6DC7-BFC6-4CF0-9AD1-0093FBA77BD2}" dt="2021-04-23T11:57:22.413" v="2111" actId="2890"/>
        <pc:sldMkLst>
          <pc:docMk/>
          <pc:sldMk cId="1619650821" sldId="787"/>
        </pc:sldMkLst>
      </pc:sldChg>
      <pc:sldChg chg="del">
        <pc:chgData name="ALEXANDRE" userId="734048d45b8f99b5" providerId="LiveId" clId="{7E5C6DC7-BFC6-4CF0-9AD1-0093FBA77BD2}" dt="2021-04-23T09:44:58.661" v="10" actId="47"/>
        <pc:sldMkLst>
          <pc:docMk/>
          <pc:sldMk cId="4084786248" sldId="787"/>
        </pc:sldMkLst>
      </pc:sldChg>
      <pc:sldChg chg="addSp modSp add mod">
        <pc:chgData name="ALEXANDRE" userId="734048d45b8f99b5" providerId="LiveId" clId="{7E5C6DC7-BFC6-4CF0-9AD1-0093FBA77BD2}" dt="2021-04-23T17:02:41.229" v="2347" actId="113"/>
        <pc:sldMkLst>
          <pc:docMk/>
          <pc:sldMk cId="3144496658" sldId="788"/>
        </pc:sldMkLst>
        <pc:spChg chg="mod">
          <ac:chgData name="ALEXANDRE" userId="734048d45b8f99b5" providerId="LiveId" clId="{7E5C6DC7-BFC6-4CF0-9AD1-0093FBA77BD2}" dt="2021-04-23T17:02:41.229" v="2347" actId="113"/>
          <ac:spMkLst>
            <pc:docMk/>
            <pc:sldMk cId="3144496658" sldId="788"/>
            <ac:spMk id="43014" creationId="{8E7751CB-7469-4B14-B5EC-6311CBDA9089}"/>
          </ac:spMkLst>
        </pc:spChg>
        <pc:picChg chg="add mod">
          <ac:chgData name="ALEXANDRE" userId="734048d45b8f99b5" providerId="LiveId" clId="{7E5C6DC7-BFC6-4CF0-9AD1-0093FBA77BD2}" dt="2021-04-23T14:29:32.657" v="2144" actId="1076"/>
          <ac:picMkLst>
            <pc:docMk/>
            <pc:sldMk cId="3144496658" sldId="788"/>
            <ac:picMk id="3" creationId="{990E8951-CC99-4F5D-8785-78EB4EFE1A90}"/>
          </ac:picMkLst>
        </pc:picChg>
      </pc:sldChg>
      <pc:sldChg chg="del">
        <pc:chgData name="ALEXANDRE" userId="734048d45b8f99b5" providerId="LiveId" clId="{7E5C6DC7-BFC6-4CF0-9AD1-0093FBA77BD2}" dt="2021-04-23T09:44:58.661" v="10" actId="47"/>
        <pc:sldMkLst>
          <pc:docMk/>
          <pc:sldMk cId="3699792978" sldId="788"/>
        </pc:sldMkLst>
      </pc:sldChg>
      <pc:sldChg chg="addSp delSp modSp add mod modAnim">
        <pc:chgData name="ALEXANDRE" userId="734048d45b8f99b5" providerId="LiveId" clId="{7E5C6DC7-BFC6-4CF0-9AD1-0093FBA77BD2}" dt="2021-04-23T14:34:12.477" v="2220"/>
        <pc:sldMkLst>
          <pc:docMk/>
          <pc:sldMk cId="618013" sldId="789"/>
        </pc:sldMkLst>
        <pc:spChg chg="add del mod">
          <ac:chgData name="ALEXANDRE" userId="734048d45b8f99b5" providerId="LiveId" clId="{7E5C6DC7-BFC6-4CF0-9AD1-0093FBA77BD2}" dt="2021-04-23T14:30:15.359" v="2149" actId="478"/>
          <ac:spMkLst>
            <pc:docMk/>
            <pc:sldMk cId="618013" sldId="789"/>
            <ac:spMk id="4" creationId="{90881F8F-6395-42BE-9973-B67E6591220B}"/>
          </ac:spMkLst>
        </pc:spChg>
        <pc:spChg chg="add mod">
          <ac:chgData name="ALEXANDRE" userId="734048d45b8f99b5" providerId="LiveId" clId="{7E5C6DC7-BFC6-4CF0-9AD1-0093FBA77BD2}" dt="2021-04-23T14:33:42.573" v="2190" actId="1076"/>
          <ac:spMkLst>
            <pc:docMk/>
            <pc:sldMk cId="618013" sldId="789"/>
            <ac:spMk id="12" creationId="{BA581B0B-3BE6-4703-AF50-B970B921564D}"/>
          </ac:spMkLst>
        </pc:spChg>
        <pc:spChg chg="add del">
          <ac:chgData name="ALEXANDRE" userId="734048d45b8f99b5" providerId="LiveId" clId="{7E5C6DC7-BFC6-4CF0-9AD1-0093FBA77BD2}" dt="2021-04-23T14:32:04.882" v="2164"/>
          <ac:spMkLst>
            <pc:docMk/>
            <pc:sldMk cId="618013" sldId="789"/>
            <ac:spMk id="13" creationId="{295CE992-6C4E-4B93-A0DF-191B41163DB6}"/>
          </ac:spMkLst>
        </pc:spChg>
        <pc:spChg chg="add del">
          <ac:chgData name="ALEXANDRE" userId="734048d45b8f99b5" providerId="LiveId" clId="{7E5C6DC7-BFC6-4CF0-9AD1-0093FBA77BD2}" dt="2021-04-23T14:32:06.694" v="2166"/>
          <ac:spMkLst>
            <pc:docMk/>
            <pc:sldMk cId="618013" sldId="789"/>
            <ac:spMk id="14" creationId="{BCD95338-9E92-4A48-95F3-C18059D67217}"/>
          </ac:spMkLst>
        </pc:spChg>
        <pc:spChg chg="add mod">
          <ac:chgData name="ALEXANDRE" userId="734048d45b8f99b5" providerId="LiveId" clId="{7E5C6DC7-BFC6-4CF0-9AD1-0093FBA77BD2}" dt="2021-04-23T14:33:47.526" v="2192" actId="1076"/>
          <ac:spMkLst>
            <pc:docMk/>
            <pc:sldMk cId="618013" sldId="789"/>
            <ac:spMk id="18" creationId="{89D67189-5463-4535-B0FC-945E437D8BB9}"/>
          </ac:spMkLst>
        </pc:spChg>
        <pc:spChg chg="mod">
          <ac:chgData name="ALEXANDRE" userId="734048d45b8f99b5" providerId="LiveId" clId="{7E5C6DC7-BFC6-4CF0-9AD1-0093FBA77BD2}" dt="2021-04-23T14:29:54.854" v="2146"/>
          <ac:spMkLst>
            <pc:docMk/>
            <pc:sldMk cId="618013" sldId="789"/>
            <ac:spMk id="43013" creationId="{B4139A0A-F115-4878-97CC-67E8BEAD17FD}"/>
          </ac:spMkLst>
        </pc:spChg>
        <pc:spChg chg="del">
          <ac:chgData name="ALEXANDRE" userId="734048d45b8f99b5" providerId="LiveId" clId="{7E5C6DC7-BFC6-4CF0-9AD1-0093FBA77BD2}" dt="2021-04-23T14:30:12.082" v="2148" actId="478"/>
          <ac:spMkLst>
            <pc:docMk/>
            <pc:sldMk cId="618013" sldId="789"/>
            <ac:spMk id="43014" creationId="{8E7751CB-7469-4B14-B5EC-6311CBDA9089}"/>
          </ac:spMkLst>
        </pc:spChg>
        <pc:picChg chg="del">
          <ac:chgData name="ALEXANDRE" userId="734048d45b8f99b5" providerId="LiveId" clId="{7E5C6DC7-BFC6-4CF0-9AD1-0093FBA77BD2}" dt="2021-04-23T14:30:09.968" v="2147" actId="478"/>
          <ac:picMkLst>
            <pc:docMk/>
            <pc:sldMk cId="618013" sldId="789"/>
            <ac:picMk id="3" creationId="{990E8951-CC99-4F5D-8785-78EB4EFE1A90}"/>
          </ac:picMkLst>
        </pc:picChg>
        <pc:picChg chg="add mod">
          <ac:chgData name="ALEXANDRE" userId="734048d45b8f99b5" providerId="LiveId" clId="{7E5C6DC7-BFC6-4CF0-9AD1-0093FBA77BD2}" dt="2021-04-23T14:32:33.540" v="2174" actId="1076"/>
          <ac:picMkLst>
            <pc:docMk/>
            <pc:sldMk cId="618013" sldId="789"/>
            <ac:picMk id="6" creationId="{941F4D53-854C-4DF5-A30B-AF6ACF45DEFD}"/>
          </ac:picMkLst>
        </pc:picChg>
        <pc:picChg chg="add mod">
          <ac:chgData name="ALEXANDRE" userId="734048d45b8f99b5" providerId="LiveId" clId="{7E5C6DC7-BFC6-4CF0-9AD1-0093FBA77BD2}" dt="2021-04-23T14:33:40.640" v="2189" actId="1076"/>
          <ac:picMkLst>
            <pc:docMk/>
            <pc:sldMk cId="618013" sldId="789"/>
            <ac:picMk id="8" creationId="{F2871CE1-1007-4712-998D-6060A6BE7B6E}"/>
          </ac:picMkLst>
        </pc:picChg>
        <pc:picChg chg="add mod modCrop">
          <ac:chgData name="ALEXANDRE" userId="734048d45b8f99b5" providerId="LiveId" clId="{7E5C6DC7-BFC6-4CF0-9AD1-0093FBA77BD2}" dt="2021-04-23T14:33:45.008" v="2191" actId="1076"/>
          <ac:picMkLst>
            <pc:docMk/>
            <pc:sldMk cId="618013" sldId="789"/>
            <ac:picMk id="11" creationId="{C7B5D75C-CEBD-411C-B523-F618BFDF3362}"/>
          </ac:picMkLst>
        </pc:picChg>
        <pc:picChg chg="add mod">
          <ac:chgData name="ALEXANDRE" userId="734048d45b8f99b5" providerId="LiveId" clId="{7E5C6DC7-BFC6-4CF0-9AD1-0093FBA77BD2}" dt="2021-04-23T14:33:59.994" v="2215" actId="1076"/>
          <ac:picMkLst>
            <pc:docMk/>
            <pc:sldMk cId="618013" sldId="789"/>
            <ac:picMk id="17" creationId="{5D7D8FAA-E1AF-4FA1-B7DA-45D3059CA5B7}"/>
          </ac:picMkLst>
        </pc:picChg>
      </pc:sldChg>
      <pc:sldChg chg="del">
        <pc:chgData name="ALEXANDRE" userId="734048d45b8f99b5" providerId="LiveId" clId="{7E5C6DC7-BFC6-4CF0-9AD1-0093FBA77BD2}" dt="2021-04-23T09:44:58.661" v="10" actId="47"/>
        <pc:sldMkLst>
          <pc:docMk/>
          <pc:sldMk cId="2244396714" sldId="789"/>
        </pc:sldMkLst>
      </pc:sldChg>
      <pc:sldChg chg="addSp modSp new mod modNotesTx">
        <pc:chgData name="ALEXANDRE" userId="734048d45b8f99b5" providerId="LiveId" clId="{7E5C6DC7-BFC6-4CF0-9AD1-0093FBA77BD2}" dt="2021-04-23T14:35:39.921" v="2234"/>
        <pc:sldMkLst>
          <pc:docMk/>
          <pc:sldMk cId="222574267" sldId="790"/>
        </pc:sldMkLst>
        <pc:spChg chg="mod">
          <ac:chgData name="ALEXANDRE" userId="734048d45b8f99b5" providerId="LiveId" clId="{7E5C6DC7-BFC6-4CF0-9AD1-0093FBA77BD2}" dt="2021-04-23T14:34:41.547" v="2226" actId="20577"/>
          <ac:spMkLst>
            <pc:docMk/>
            <pc:sldMk cId="222574267" sldId="790"/>
            <ac:spMk id="2" creationId="{8CCDB9CB-4630-4AD6-BAD6-42DA58283A5E}"/>
          </ac:spMkLst>
        </pc:spChg>
        <pc:spChg chg="mod">
          <ac:chgData name="ALEXANDRE" userId="734048d45b8f99b5" providerId="LiveId" clId="{7E5C6DC7-BFC6-4CF0-9AD1-0093FBA77BD2}" dt="2021-04-23T14:35:05.972" v="2232" actId="20577"/>
          <ac:spMkLst>
            <pc:docMk/>
            <pc:sldMk cId="222574267" sldId="790"/>
            <ac:spMk id="3" creationId="{89EA4559-78D3-47BB-B188-32ED1E0196C8}"/>
          </ac:spMkLst>
        </pc:spChg>
        <pc:picChg chg="add mod">
          <ac:chgData name="ALEXANDRE" userId="734048d45b8f99b5" providerId="LiveId" clId="{7E5C6DC7-BFC6-4CF0-9AD1-0093FBA77BD2}" dt="2021-04-23T14:35:11.496" v="2233" actId="1076"/>
          <ac:picMkLst>
            <pc:docMk/>
            <pc:sldMk cId="222574267" sldId="790"/>
            <ac:picMk id="5" creationId="{0243766A-C0B6-45FB-A9EE-5C0FF9DE9A18}"/>
          </ac:picMkLst>
        </pc:picChg>
      </pc:sldChg>
      <pc:sldChg chg="del">
        <pc:chgData name="ALEXANDRE" userId="734048d45b8f99b5" providerId="LiveId" clId="{7E5C6DC7-BFC6-4CF0-9AD1-0093FBA77BD2}" dt="2021-04-23T09:44:58.661" v="10" actId="47"/>
        <pc:sldMkLst>
          <pc:docMk/>
          <pc:sldMk cId="2554966876" sldId="790"/>
        </pc:sldMkLst>
      </pc:sldChg>
      <pc:sldChg chg="del">
        <pc:chgData name="ALEXANDRE" userId="734048d45b8f99b5" providerId="LiveId" clId="{7E5C6DC7-BFC6-4CF0-9AD1-0093FBA77BD2}" dt="2021-04-23T09:44:58.661" v="10" actId="47"/>
        <pc:sldMkLst>
          <pc:docMk/>
          <pc:sldMk cId="2012978658" sldId="791"/>
        </pc:sldMkLst>
      </pc:sldChg>
      <pc:sldChg chg="delSp modSp add del mod ord">
        <pc:chgData name="ALEXANDRE" userId="734048d45b8f99b5" providerId="LiveId" clId="{7E5C6DC7-BFC6-4CF0-9AD1-0093FBA77BD2}" dt="2021-04-23T14:39:39.947" v="2255" actId="47"/>
        <pc:sldMkLst>
          <pc:docMk/>
          <pc:sldMk cId="3234281270" sldId="791"/>
        </pc:sldMkLst>
        <pc:spChg chg="del mod">
          <ac:chgData name="ALEXANDRE" userId="734048d45b8f99b5" providerId="LiveId" clId="{7E5C6DC7-BFC6-4CF0-9AD1-0093FBA77BD2}" dt="2021-04-23T14:39:13.434" v="2248" actId="478"/>
          <ac:spMkLst>
            <pc:docMk/>
            <pc:sldMk cId="3234281270" sldId="791"/>
            <ac:spMk id="4" creationId="{8E0460A8-67D5-4A4C-8A89-3E3393E77D2D}"/>
          </ac:spMkLst>
        </pc:spChg>
        <pc:spChg chg="del mod">
          <ac:chgData name="ALEXANDRE" userId="734048d45b8f99b5" providerId="LiveId" clId="{7E5C6DC7-BFC6-4CF0-9AD1-0093FBA77BD2}" dt="2021-04-23T14:39:13.434" v="2248" actId="478"/>
          <ac:spMkLst>
            <pc:docMk/>
            <pc:sldMk cId="3234281270" sldId="791"/>
            <ac:spMk id="5" creationId="{AD3962EB-0978-4ACF-BEAF-1F80FB7F518E}"/>
          </ac:spMkLst>
        </pc:spChg>
        <pc:spChg chg="del mod">
          <ac:chgData name="ALEXANDRE" userId="734048d45b8f99b5" providerId="LiveId" clId="{7E5C6DC7-BFC6-4CF0-9AD1-0093FBA77BD2}" dt="2021-04-23T14:39:13.434" v="2248" actId="478"/>
          <ac:spMkLst>
            <pc:docMk/>
            <pc:sldMk cId="3234281270" sldId="791"/>
            <ac:spMk id="6" creationId="{338F7DD5-94B0-489D-9BCD-4AAEA19585BA}"/>
          </ac:spMkLst>
        </pc:spChg>
        <pc:spChg chg="mod">
          <ac:chgData name="ALEXANDRE" userId="734048d45b8f99b5" providerId="LiveId" clId="{7E5C6DC7-BFC6-4CF0-9AD1-0093FBA77BD2}" dt="2021-04-23T14:39:15.915" v="2249" actId="1076"/>
          <ac:spMkLst>
            <pc:docMk/>
            <pc:sldMk cId="3234281270" sldId="791"/>
            <ac:spMk id="17413" creationId="{B6C02582-59DA-48C3-B295-BFB4F37C6490}"/>
          </ac:spMkLst>
        </pc:spChg>
        <pc:spChg chg="mod">
          <ac:chgData name="ALEXANDRE" userId="734048d45b8f99b5" providerId="LiveId" clId="{7E5C6DC7-BFC6-4CF0-9AD1-0093FBA77BD2}" dt="2021-04-23T14:39:17.796" v="2250" actId="1076"/>
          <ac:spMkLst>
            <pc:docMk/>
            <pc:sldMk cId="3234281270" sldId="791"/>
            <ac:spMk id="17414" creationId="{922D08E8-EABF-48E7-B340-044F49E6DD85}"/>
          </ac:spMkLst>
        </pc:spChg>
      </pc:sldChg>
      <pc:sldChg chg="addSp delSp modSp add mod">
        <pc:chgData name="ALEXANDRE" userId="734048d45b8f99b5" providerId="LiveId" clId="{7E5C6DC7-BFC6-4CF0-9AD1-0093FBA77BD2}" dt="2021-04-23T16:54:11.932" v="2270" actId="1076"/>
        <pc:sldMkLst>
          <pc:docMk/>
          <pc:sldMk cId="1730432437" sldId="792"/>
        </pc:sldMkLst>
        <pc:spChg chg="add del mod">
          <ac:chgData name="ALEXANDRE" userId="734048d45b8f99b5" providerId="LiveId" clId="{7E5C6DC7-BFC6-4CF0-9AD1-0093FBA77BD2}" dt="2021-04-23T16:53:23.959" v="2259" actId="478"/>
          <ac:spMkLst>
            <pc:docMk/>
            <pc:sldMk cId="1730432437" sldId="792"/>
            <ac:spMk id="3" creationId="{1BFD1FAA-F1A9-4ACB-9B01-11AE62A912B0}"/>
          </ac:spMkLst>
        </pc:spChg>
        <pc:spChg chg="mod">
          <ac:chgData name="ALEXANDRE" userId="734048d45b8f99b5" providerId="LiveId" clId="{7E5C6DC7-BFC6-4CF0-9AD1-0093FBA77BD2}" dt="2021-04-23T16:54:09.981" v="2269" actId="14100"/>
          <ac:spMkLst>
            <pc:docMk/>
            <pc:sldMk cId="1730432437" sldId="792"/>
            <ac:spMk id="21506" creationId="{07B3F816-1C97-4584-BD25-563C3568593B}"/>
          </ac:spMkLst>
        </pc:spChg>
        <pc:spChg chg="del">
          <ac:chgData name="ALEXANDRE" userId="734048d45b8f99b5" providerId="LiveId" clId="{7E5C6DC7-BFC6-4CF0-9AD1-0093FBA77BD2}" dt="2021-04-23T16:53:21.359" v="2258" actId="478"/>
          <ac:spMkLst>
            <pc:docMk/>
            <pc:sldMk cId="1730432437" sldId="792"/>
            <ac:spMk id="21507" creationId="{89EE32B4-5A79-4194-9A33-EE7BED38991A}"/>
          </ac:spMkLst>
        </pc:spChg>
        <pc:picChg chg="add del mod">
          <ac:chgData name="ALEXANDRE" userId="734048d45b8f99b5" providerId="LiveId" clId="{7E5C6DC7-BFC6-4CF0-9AD1-0093FBA77BD2}" dt="2021-04-23T16:53:55.516" v="2264" actId="478"/>
          <ac:picMkLst>
            <pc:docMk/>
            <pc:sldMk cId="1730432437" sldId="792"/>
            <ac:picMk id="1026" creationId="{732A5F35-D501-48B6-B4E1-BF0F32DDF015}"/>
          </ac:picMkLst>
        </pc:picChg>
        <pc:picChg chg="add mod">
          <ac:chgData name="ALEXANDRE" userId="734048d45b8f99b5" providerId="LiveId" clId="{7E5C6DC7-BFC6-4CF0-9AD1-0093FBA77BD2}" dt="2021-04-23T16:54:11.932" v="2270" actId="1076"/>
          <ac:picMkLst>
            <pc:docMk/>
            <pc:sldMk cId="1730432437" sldId="792"/>
            <ac:picMk id="1028" creationId="{FEB514CD-94AE-41CE-BE21-E6AD79C3C1D5}"/>
          </ac:picMkLst>
        </pc:picChg>
      </pc:sldChg>
      <pc:sldChg chg="del">
        <pc:chgData name="ALEXANDRE" userId="734048d45b8f99b5" providerId="LiveId" clId="{7E5C6DC7-BFC6-4CF0-9AD1-0093FBA77BD2}" dt="2021-04-23T09:44:58.661" v="10" actId="47"/>
        <pc:sldMkLst>
          <pc:docMk/>
          <pc:sldMk cId="3623051985" sldId="792"/>
        </pc:sldMkLst>
      </pc:sldChg>
      <pc:sldChg chg="del">
        <pc:chgData name="ALEXANDRE" userId="734048d45b8f99b5" providerId="LiveId" clId="{7E5C6DC7-BFC6-4CF0-9AD1-0093FBA77BD2}" dt="2021-04-23T09:44:58.661" v="10" actId="47"/>
        <pc:sldMkLst>
          <pc:docMk/>
          <pc:sldMk cId="4170808219" sldId="793"/>
        </pc:sldMkLst>
      </pc:sldChg>
      <pc:sldChg chg="del">
        <pc:chgData name="ALEXANDRE" userId="734048d45b8f99b5" providerId="LiveId" clId="{7E5C6DC7-BFC6-4CF0-9AD1-0093FBA77BD2}" dt="2021-04-23T09:44:58.661" v="10" actId="47"/>
        <pc:sldMkLst>
          <pc:docMk/>
          <pc:sldMk cId="3372614466" sldId="794"/>
        </pc:sldMkLst>
      </pc:sldChg>
      <pc:sldChg chg="del">
        <pc:chgData name="ALEXANDRE" userId="734048d45b8f99b5" providerId="LiveId" clId="{7E5C6DC7-BFC6-4CF0-9AD1-0093FBA77BD2}" dt="2021-04-23T09:44:58.661" v="10" actId="47"/>
        <pc:sldMkLst>
          <pc:docMk/>
          <pc:sldMk cId="1927451918" sldId="795"/>
        </pc:sldMkLst>
      </pc:sldChg>
      <pc:sldChg chg="del">
        <pc:chgData name="ALEXANDRE" userId="734048d45b8f99b5" providerId="LiveId" clId="{7E5C6DC7-BFC6-4CF0-9AD1-0093FBA77BD2}" dt="2021-04-23T09:44:58.661" v="10" actId="47"/>
        <pc:sldMkLst>
          <pc:docMk/>
          <pc:sldMk cId="1232539779" sldId="796"/>
        </pc:sldMkLst>
      </pc:sldChg>
      <pc:sldChg chg="del">
        <pc:chgData name="ALEXANDRE" userId="734048d45b8f99b5" providerId="LiveId" clId="{7E5C6DC7-BFC6-4CF0-9AD1-0093FBA77BD2}" dt="2021-04-23T09:44:58.661" v="10" actId="47"/>
        <pc:sldMkLst>
          <pc:docMk/>
          <pc:sldMk cId="798210439" sldId="797"/>
        </pc:sldMkLst>
      </pc:sldChg>
      <pc:sldChg chg="del">
        <pc:chgData name="ALEXANDRE" userId="734048d45b8f99b5" providerId="LiveId" clId="{7E5C6DC7-BFC6-4CF0-9AD1-0093FBA77BD2}" dt="2021-04-23T09:44:58.661" v="10" actId="47"/>
        <pc:sldMkLst>
          <pc:docMk/>
          <pc:sldMk cId="131298045" sldId="798"/>
        </pc:sldMkLst>
      </pc:sldChg>
      <pc:sldChg chg="del">
        <pc:chgData name="ALEXANDRE" userId="734048d45b8f99b5" providerId="LiveId" clId="{7E5C6DC7-BFC6-4CF0-9AD1-0093FBA77BD2}" dt="2021-04-23T09:44:58.661" v="10" actId="47"/>
        <pc:sldMkLst>
          <pc:docMk/>
          <pc:sldMk cId="2396151797" sldId="799"/>
        </pc:sldMkLst>
      </pc:sldChg>
      <pc:sldChg chg="del">
        <pc:chgData name="ALEXANDRE" userId="734048d45b8f99b5" providerId="LiveId" clId="{7E5C6DC7-BFC6-4CF0-9AD1-0093FBA77BD2}" dt="2021-04-23T09:44:58.661" v="10" actId="47"/>
        <pc:sldMkLst>
          <pc:docMk/>
          <pc:sldMk cId="1670078133" sldId="800"/>
        </pc:sldMkLst>
      </pc:sldChg>
    </pc:docChg>
  </pc:docChgLst>
  <pc:docChgLst>
    <pc:chgData name="ALEXANDRE" userId="734048d45b8f99b5" providerId="LiveId" clId="{2E5AB716-1208-4AB6-B44E-AA57AFFAE24D}"/>
    <pc:docChg chg="custSel addSld delSld modSld">
      <pc:chgData name="ALEXANDRE" userId="734048d45b8f99b5" providerId="LiveId" clId="{2E5AB716-1208-4AB6-B44E-AA57AFFAE24D}" dt="2021-03-26T18:00:21.640" v="29" actId="1076"/>
      <pc:docMkLst>
        <pc:docMk/>
      </pc:docMkLst>
      <pc:sldChg chg="modSp del mod">
        <pc:chgData name="ALEXANDRE" userId="734048d45b8f99b5" providerId="LiveId" clId="{2E5AB716-1208-4AB6-B44E-AA57AFFAE24D}" dt="2021-03-16T12:14:18.184" v="4" actId="47"/>
        <pc:sldMkLst>
          <pc:docMk/>
          <pc:sldMk cId="1673537206" sldId="257"/>
        </pc:sldMkLst>
        <pc:spChg chg="mod">
          <ac:chgData name="ALEXANDRE" userId="734048d45b8f99b5" providerId="LiveId" clId="{2E5AB716-1208-4AB6-B44E-AA57AFFAE24D}" dt="2021-03-16T12:13:48.309" v="0" actId="20577"/>
          <ac:spMkLst>
            <pc:docMk/>
            <pc:sldMk cId="1673537206" sldId="257"/>
            <ac:spMk id="4" creationId="{10FC7B3D-DECB-6B4A-B36D-F34E590AB03F}"/>
          </ac:spMkLst>
        </pc:spChg>
      </pc:sldChg>
      <pc:sldChg chg="del">
        <pc:chgData name="ALEXANDRE" userId="734048d45b8f99b5" providerId="LiveId" clId="{2E5AB716-1208-4AB6-B44E-AA57AFFAE24D}" dt="2021-03-16T12:14:48.815" v="12" actId="47"/>
        <pc:sldMkLst>
          <pc:docMk/>
          <pc:sldMk cId="2053095364" sldId="403"/>
        </pc:sldMkLst>
      </pc:sldChg>
      <pc:sldChg chg="del">
        <pc:chgData name="ALEXANDRE" userId="734048d45b8f99b5" providerId="LiveId" clId="{2E5AB716-1208-4AB6-B44E-AA57AFFAE24D}" dt="2021-03-16T12:14:48.815" v="12" actId="47"/>
        <pc:sldMkLst>
          <pc:docMk/>
          <pc:sldMk cId="944507667" sldId="404"/>
        </pc:sldMkLst>
      </pc:sldChg>
      <pc:sldChg chg="del">
        <pc:chgData name="ALEXANDRE" userId="734048d45b8f99b5" providerId="LiveId" clId="{2E5AB716-1208-4AB6-B44E-AA57AFFAE24D}" dt="2021-03-16T12:14:48.815" v="12" actId="47"/>
        <pc:sldMkLst>
          <pc:docMk/>
          <pc:sldMk cId="3875957722" sldId="684"/>
        </pc:sldMkLst>
      </pc:sldChg>
      <pc:sldChg chg="del">
        <pc:chgData name="ALEXANDRE" userId="734048d45b8f99b5" providerId="LiveId" clId="{2E5AB716-1208-4AB6-B44E-AA57AFFAE24D}" dt="2021-03-16T12:14:48.815" v="12" actId="47"/>
        <pc:sldMkLst>
          <pc:docMk/>
          <pc:sldMk cId="180915020" sldId="685"/>
        </pc:sldMkLst>
      </pc:sldChg>
      <pc:sldChg chg="del">
        <pc:chgData name="ALEXANDRE" userId="734048d45b8f99b5" providerId="LiveId" clId="{2E5AB716-1208-4AB6-B44E-AA57AFFAE24D}" dt="2021-03-16T12:14:48.815" v="12" actId="47"/>
        <pc:sldMkLst>
          <pc:docMk/>
          <pc:sldMk cId="625434561" sldId="686"/>
        </pc:sldMkLst>
      </pc:sldChg>
      <pc:sldChg chg="del">
        <pc:chgData name="ALEXANDRE" userId="734048d45b8f99b5" providerId="LiveId" clId="{2E5AB716-1208-4AB6-B44E-AA57AFFAE24D}" dt="2021-03-16T12:14:48.815" v="12" actId="47"/>
        <pc:sldMkLst>
          <pc:docMk/>
          <pc:sldMk cId="3983268472" sldId="687"/>
        </pc:sldMkLst>
      </pc:sldChg>
      <pc:sldChg chg="del">
        <pc:chgData name="ALEXANDRE" userId="734048d45b8f99b5" providerId="LiveId" clId="{2E5AB716-1208-4AB6-B44E-AA57AFFAE24D}" dt="2021-03-16T12:14:48.815" v="12" actId="47"/>
        <pc:sldMkLst>
          <pc:docMk/>
          <pc:sldMk cId="2487112812" sldId="688"/>
        </pc:sldMkLst>
      </pc:sldChg>
      <pc:sldChg chg="del">
        <pc:chgData name="ALEXANDRE" userId="734048d45b8f99b5" providerId="LiveId" clId="{2E5AB716-1208-4AB6-B44E-AA57AFFAE24D}" dt="2021-03-16T12:14:48.815" v="12" actId="47"/>
        <pc:sldMkLst>
          <pc:docMk/>
          <pc:sldMk cId="2143098234" sldId="689"/>
        </pc:sldMkLst>
      </pc:sldChg>
      <pc:sldChg chg="del">
        <pc:chgData name="ALEXANDRE" userId="734048d45b8f99b5" providerId="LiveId" clId="{2E5AB716-1208-4AB6-B44E-AA57AFFAE24D}" dt="2021-03-16T12:14:48.815" v="12" actId="47"/>
        <pc:sldMkLst>
          <pc:docMk/>
          <pc:sldMk cId="3327617499" sldId="690"/>
        </pc:sldMkLst>
      </pc:sldChg>
      <pc:sldChg chg="del">
        <pc:chgData name="ALEXANDRE" userId="734048d45b8f99b5" providerId="LiveId" clId="{2E5AB716-1208-4AB6-B44E-AA57AFFAE24D}" dt="2021-03-16T12:14:48.815" v="12" actId="47"/>
        <pc:sldMkLst>
          <pc:docMk/>
          <pc:sldMk cId="2788936582" sldId="691"/>
        </pc:sldMkLst>
      </pc:sldChg>
      <pc:sldChg chg="del">
        <pc:chgData name="ALEXANDRE" userId="734048d45b8f99b5" providerId="LiveId" clId="{2E5AB716-1208-4AB6-B44E-AA57AFFAE24D}" dt="2021-03-16T12:14:48.815" v="12" actId="47"/>
        <pc:sldMkLst>
          <pc:docMk/>
          <pc:sldMk cId="3002909051" sldId="692"/>
        </pc:sldMkLst>
      </pc:sldChg>
      <pc:sldChg chg="del">
        <pc:chgData name="ALEXANDRE" userId="734048d45b8f99b5" providerId="LiveId" clId="{2E5AB716-1208-4AB6-B44E-AA57AFFAE24D}" dt="2021-03-16T12:14:48.815" v="12" actId="47"/>
        <pc:sldMkLst>
          <pc:docMk/>
          <pc:sldMk cId="2153971769" sldId="693"/>
        </pc:sldMkLst>
      </pc:sldChg>
      <pc:sldChg chg="del">
        <pc:chgData name="ALEXANDRE" userId="734048d45b8f99b5" providerId="LiveId" clId="{2E5AB716-1208-4AB6-B44E-AA57AFFAE24D}" dt="2021-03-16T12:14:48.815" v="12" actId="47"/>
        <pc:sldMkLst>
          <pc:docMk/>
          <pc:sldMk cId="1820662665" sldId="694"/>
        </pc:sldMkLst>
      </pc:sldChg>
      <pc:sldChg chg="del">
        <pc:chgData name="ALEXANDRE" userId="734048d45b8f99b5" providerId="LiveId" clId="{2E5AB716-1208-4AB6-B44E-AA57AFFAE24D}" dt="2021-03-16T12:14:48.815" v="12" actId="47"/>
        <pc:sldMkLst>
          <pc:docMk/>
          <pc:sldMk cId="2778469515" sldId="695"/>
        </pc:sldMkLst>
      </pc:sldChg>
      <pc:sldChg chg="del">
        <pc:chgData name="ALEXANDRE" userId="734048d45b8f99b5" providerId="LiveId" clId="{2E5AB716-1208-4AB6-B44E-AA57AFFAE24D}" dt="2021-03-16T12:14:48.815" v="12" actId="47"/>
        <pc:sldMkLst>
          <pc:docMk/>
          <pc:sldMk cId="303939155" sldId="696"/>
        </pc:sldMkLst>
      </pc:sldChg>
      <pc:sldChg chg="del">
        <pc:chgData name="ALEXANDRE" userId="734048d45b8f99b5" providerId="LiveId" clId="{2E5AB716-1208-4AB6-B44E-AA57AFFAE24D}" dt="2021-03-16T12:14:48.815" v="12" actId="47"/>
        <pc:sldMkLst>
          <pc:docMk/>
          <pc:sldMk cId="2944958903" sldId="697"/>
        </pc:sldMkLst>
      </pc:sldChg>
      <pc:sldChg chg="del">
        <pc:chgData name="ALEXANDRE" userId="734048d45b8f99b5" providerId="LiveId" clId="{2E5AB716-1208-4AB6-B44E-AA57AFFAE24D}" dt="2021-03-16T12:14:48.815" v="12" actId="47"/>
        <pc:sldMkLst>
          <pc:docMk/>
          <pc:sldMk cId="2063359005" sldId="698"/>
        </pc:sldMkLst>
      </pc:sldChg>
      <pc:sldChg chg="del">
        <pc:chgData name="ALEXANDRE" userId="734048d45b8f99b5" providerId="LiveId" clId="{2E5AB716-1208-4AB6-B44E-AA57AFFAE24D}" dt="2021-03-16T12:14:48.815" v="12" actId="47"/>
        <pc:sldMkLst>
          <pc:docMk/>
          <pc:sldMk cId="989944836" sldId="699"/>
        </pc:sldMkLst>
      </pc:sldChg>
      <pc:sldChg chg="del">
        <pc:chgData name="ALEXANDRE" userId="734048d45b8f99b5" providerId="LiveId" clId="{2E5AB716-1208-4AB6-B44E-AA57AFFAE24D}" dt="2021-03-16T12:14:48.815" v="12" actId="47"/>
        <pc:sldMkLst>
          <pc:docMk/>
          <pc:sldMk cId="1520653052" sldId="700"/>
        </pc:sldMkLst>
      </pc:sldChg>
      <pc:sldChg chg="del">
        <pc:chgData name="ALEXANDRE" userId="734048d45b8f99b5" providerId="LiveId" clId="{2E5AB716-1208-4AB6-B44E-AA57AFFAE24D}" dt="2021-03-16T12:14:48.815" v="12" actId="47"/>
        <pc:sldMkLst>
          <pc:docMk/>
          <pc:sldMk cId="1196920652" sldId="701"/>
        </pc:sldMkLst>
      </pc:sldChg>
      <pc:sldChg chg="del">
        <pc:chgData name="ALEXANDRE" userId="734048d45b8f99b5" providerId="LiveId" clId="{2E5AB716-1208-4AB6-B44E-AA57AFFAE24D}" dt="2021-03-16T12:14:48.815" v="12" actId="47"/>
        <pc:sldMkLst>
          <pc:docMk/>
          <pc:sldMk cId="2951232374" sldId="702"/>
        </pc:sldMkLst>
      </pc:sldChg>
      <pc:sldChg chg="del">
        <pc:chgData name="ALEXANDRE" userId="734048d45b8f99b5" providerId="LiveId" clId="{2E5AB716-1208-4AB6-B44E-AA57AFFAE24D}" dt="2021-03-16T12:14:48.815" v="12" actId="47"/>
        <pc:sldMkLst>
          <pc:docMk/>
          <pc:sldMk cId="678647581" sldId="703"/>
        </pc:sldMkLst>
      </pc:sldChg>
      <pc:sldChg chg="del">
        <pc:chgData name="ALEXANDRE" userId="734048d45b8f99b5" providerId="LiveId" clId="{2E5AB716-1208-4AB6-B44E-AA57AFFAE24D}" dt="2021-03-16T12:14:48.815" v="12" actId="47"/>
        <pc:sldMkLst>
          <pc:docMk/>
          <pc:sldMk cId="2093870841" sldId="704"/>
        </pc:sldMkLst>
      </pc:sldChg>
      <pc:sldChg chg="del">
        <pc:chgData name="ALEXANDRE" userId="734048d45b8f99b5" providerId="LiveId" clId="{2E5AB716-1208-4AB6-B44E-AA57AFFAE24D}" dt="2021-03-16T12:14:48.815" v="12" actId="47"/>
        <pc:sldMkLst>
          <pc:docMk/>
          <pc:sldMk cId="3001136504" sldId="705"/>
        </pc:sldMkLst>
      </pc:sldChg>
      <pc:sldChg chg="del">
        <pc:chgData name="ALEXANDRE" userId="734048d45b8f99b5" providerId="LiveId" clId="{2E5AB716-1208-4AB6-B44E-AA57AFFAE24D}" dt="2021-03-16T12:14:48.815" v="12" actId="47"/>
        <pc:sldMkLst>
          <pc:docMk/>
          <pc:sldMk cId="3091897170" sldId="706"/>
        </pc:sldMkLst>
      </pc:sldChg>
      <pc:sldChg chg="del">
        <pc:chgData name="ALEXANDRE" userId="734048d45b8f99b5" providerId="LiveId" clId="{2E5AB716-1208-4AB6-B44E-AA57AFFAE24D}" dt="2021-03-16T12:14:48.815" v="12" actId="47"/>
        <pc:sldMkLst>
          <pc:docMk/>
          <pc:sldMk cId="3473124929" sldId="707"/>
        </pc:sldMkLst>
      </pc:sldChg>
      <pc:sldChg chg="del">
        <pc:chgData name="ALEXANDRE" userId="734048d45b8f99b5" providerId="LiveId" clId="{2E5AB716-1208-4AB6-B44E-AA57AFFAE24D}" dt="2021-03-16T12:14:48.815" v="12" actId="47"/>
        <pc:sldMkLst>
          <pc:docMk/>
          <pc:sldMk cId="1775974390" sldId="708"/>
        </pc:sldMkLst>
      </pc:sldChg>
      <pc:sldChg chg="del">
        <pc:chgData name="ALEXANDRE" userId="734048d45b8f99b5" providerId="LiveId" clId="{2E5AB716-1208-4AB6-B44E-AA57AFFAE24D}" dt="2021-03-16T12:14:48.815" v="12" actId="47"/>
        <pc:sldMkLst>
          <pc:docMk/>
          <pc:sldMk cId="1289393131" sldId="709"/>
        </pc:sldMkLst>
      </pc:sldChg>
      <pc:sldChg chg="del">
        <pc:chgData name="ALEXANDRE" userId="734048d45b8f99b5" providerId="LiveId" clId="{2E5AB716-1208-4AB6-B44E-AA57AFFAE24D}" dt="2021-03-16T12:14:48.815" v="12" actId="47"/>
        <pc:sldMkLst>
          <pc:docMk/>
          <pc:sldMk cId="1536892867" sldId="710"/>
        </pc:sldMkLst>
      </pc:sldChg>
      <pc:sldChg chg="del">
        <pc:chgData name="ALEXANDRE" userId="734048d45b8f99b5" providerId="LiveId" clId="{2E5AB716-1208-4AB6-B44E-AA57AFFAE24D}" dt="2021-03-16T12:14:48.815" v="12" actId="47"/>
        <pc:sldMkLst>
          <pc:docMk/>
          <pc:sldMk cId="3315054541" sldId="711"/>
        </pc:sldMkLst>
      </pc:sldChg>
      <pc:sldChg chg="del">
        <pc:chgData name="ALEXANDRE" userId="734048d45b8f99b5" providerId="LiveId" clId="{2E5AB716-1208-4AB6-B44E-AA57AFFAE24D}" dt="2021-03-16T12:14:48.815" v="12" actId="47"/>
        <pc:sldMkLst>
          <pc:docMk/>
          <pc:sldMk cId="4179743404" sldId="712"/>
        </pc:sldMkLst>
      </pc:sldChg>
      <pc:sldChg chg="del">
        <pc:chgData name="ALEXANDRE" userId="734048d45b8f99b5" providerId="LiveId" clId="{2E5AB716-1208-4AB6-B44E-AA57AFFAE24D}" dt="2021-03-16T12:15:01.715" v="14" actId="47"/>
        <pc:sldMkLst>
          <pc:docMk/>
          <pc:sldMk cId="669745980" sldId="714"/>
        </pc:sldMkLst>
      </pc:sldChg>
      <pc:sldChg chg="modSp mod">
        <pc:chgData name="ALEXANDRE" userId="734048d45b8f99b5" providerId="LiveId" clId="{2E5AB716-1208-4AB6-B44E-AA57AFFAE24D}" dt="2021-03-26T17:48:44.401" v="21" actId="113"/>
        <pc:sldMkLst>
          <pc:docMk/>
          <pc:sldMk cId="859837025" sldId="716"/>
        </pc:sldMkLst>
        <pc:spChg chg="mod">
          <ac:chgData name="ALEXANDRE" userId="734048d45b8f99b5" providerId="LiveId" clId="{2E5AB716-1208-4AB6-B44E-AA57AFFAE24D}" dt="2021-03-26T17:48:44.401" v="21" actId="113"/>
          <ac:spMkLst>
            <pc:docMk/>
            <pc:sldMk cId="859837025" sldId="716"/>
            <ac:spMk id="3" creationId="{2D4C1F5B-1C4B-4A3E-9A52-78E44BEB9DCB}"/>
          </ac:spMkLst>
        </pc:spChg>
      </pc:sldChg>
      <pc:sldChg chg="modSp mod">
        <pc:chgData name="ALEXANDRE" userId="734048d45b8f99b5" providerId="LiveId" clId="{2E5AB716-1208-4AB6-B44E-AA57AFFAE24D}" dt="2021-03-26T17:50:41.003" v="22" actId="113"/>
        <pc:sldMkLst>
          <pc:docMk/>
          <pc:sldMk cId="381897879" sldId="720"/>
        </pc:sldMkLst>
        <pc:spChg chg="mod">
          <ac:chgData name="ALEXANDRE" userId="734048d45b8f99b5" providerId="LiveId" clId="{2E5AB716-1208-4AB6-B44E-AA57AFFAE24D}" dt="2021-03-26T17:50:41.003" v="22" actId="113"/>
          <ac:spMkLst>
            <pc:docMk/>
            <pc:sldMk cId="381897879" sldId="720"/>
            <ac:spMk id="6" creationId="{CB11E54A-29E1-4226-9E4B-915CCEBED25C}"/>
          </ac:spMkLst>
        </pc:spChg>
      </pc:sldChg>
      <pc:sldChg chg="del">
        <pc:chgData name="ALEXANDRE" userId="734048d45b8f99b5" providerId="LiveId" clId="{2E5AB716-1208-4AB6-B44E-AA57AFFAE24D}" dt="2021-03-16T12:14:48.815" v="12" actId="47"/>
        <pc:sldMkLst>
          <pc:docMk/>
          <pc:sldMk cId="2084870499" sldId="734"/>
        </pc:sldMkLst>
      </pc:sldChg>
      <pc:sldChg chg="del">
        <pc:chgData name="ALEXANDRE" userId="734048d45b8f99b5" providerId="LiveId" clId="{2E5AB716-1208-4AB6-B44E-AA57AFFAE24D}" dt="2021-03-16T12:14:48.815" v="12" actId="47"/>
        <pc:sldMkLst>
          <pc:docMk/>
          <pc:sldMk cId="4121742753" sldId="735"/>
        </pc:sldMkLst>
      </pc:sldChg>
      <pc:sldChg chg="del">
        <pc:chgData name="ALEXANDRE" userId="734048d45b8f99b5" providerId="LiveId" clId="{2E5AB716-1208-4AB6-B44E-AA57AFFAE24D}" dt="2021-03-16T12:14:48.815" v="12" actId="47"/>
        <pc:sldMkLst>
          <pc:docMk/>
          <pc:sldMk cId="317862765" sldId="741"/>
        </pc:sldMkLst>
      </pc:sldChg>
      <pc:sldChg chg="delSp modSp add mod setBg delDesignElem">
        <pc:chgData name="ALEXANDRE" userId="734048d45b8f99b5" providerId="LiveId" clId="{2E5AB716-1208-4AB6-B44E-AA57AFFAE24D}" dt="2021-03-16T12:16:45.884" v="17" actId="1076"/>
        <pc:sldMkLst>
          <pc:docMk/>
          <pc:sldMk cId="1028661493" sldId="743"/>
        </pc:sldMkLst>
        <pc:spChg chg="mod">
          <ac:chgData name="ALEXANDRE" userId="734048d45b8f99b5" providerId="LiveId" clId="{2E5AB716-1208-4AB6-B44E-AA57AFFAE24D}" dt="2021-03-16T12:14:37.363" v="11" actId="20577"/>
          <ac:spMkLst>
            <pc:docMk/>
            <pc:sldMk cId="1028661493" sldId="743"/>
            <ac:spMk id="4" creationId="{10FC7B3D-DECB-6B4A-B36D-F34E590AB03F}"/>
          </ac:spMkLst>
        </pc:spChg>
        <pc:spChg chg="mod">
          <ac:chgData name="ALEXANDRE" userId="734048d45b8f99b5" providerId="LiveId" clId="{2E5AB716-1208-4AB6-B44E-AA57AFFAE24D}" dt="2021-03-16T12:16:45.884" v="17" actId="1076"/>
          <ac:spMkLst>
            <pc:docMk/>
            <pc:sldMk cId="1028661493" sldId="743"/>
            <ac:spMk id="7" creationId="{9033DC5E-112F-4E31-BEC8-F07E06D15EAD}"/>
          </ac:spMkLst>
        </pc:spChg>
        <pc:spChg chg="del">
          <ac:chgData name="ALEXANDRE" userId="734048d45b8f99b5" providerId="LiveId" clId="{2E5AB716-1208-4AB6-B44E-AA57AFFAE24D}" dt="2021-03-16T12:14:05.661" v="2"/>
          <ac:spMkLst>
            <pc:docMk/>
            <pc:sldMk cId="1028661493" sldId="743"/>
            <ac:spMk id="10" creationId="{AFA67CD3-AB4E-4A7A-BEB8-53C445D8C44E}"/>
          </ac:spMkLst>
        </pc:spChg>
        <pc:spChg chg="del">
          <ac:chgData name="ALEXANDRE" userId="734048d45b8f99b5" providerId="LiveId" clId="{2E5AB716-1208-4AB6-B44E-AA57AFFAE24D}" dt="2021-03-16T12:14:05.661" v="2"/>
          <ac:spMkLst>
            <pc:docMk/>
            <pc:sldMk cId="1028661493" sldId="743"/>
            <ac:spMk id="14" creationId="{339C8D78-A644-462F-B674-F440635E5353}"/>
          </ac:spMkLst>
        </pc:spChg>
        <pc:picChg chg="mod">
          <ac:chgData name="ALEXANDRE" userId="734048d45b8f99b5" providerId="LiveId" clId="{2E5AB716-1208-4AB6-B44E-AA57AFFAE24D}" dt="2021-03-16T12:16:45.884" v="17" actId="1076"/>
          <ac:picMkLst>
            <pc:docMk/>
            <pc:sldMk cId="1028661493" sldId="743"/>
            <ac:picMk id="2" creationId="{7D705504-D657-FB4C-8FF5-E0445466FD05}"/>
          </ac:picMkLst>
        </pc:picChg>
        <pc:picChg chg="del">
          <ac:chgData name="ALEXANDRE" userId="734048d45b8f99b5" providerId="LiveId" clId="{2E5AB716-1208-4AB6-B44E-AA57AFFAE24D}" dt="2021-03-16T12:14:05.661" v="2"/>
          <ac:picMkLst>
            <pc:docMk/>
            <pc:sldMk cId="1028661493" sldId="743"/>
            <ac:picMk id="12" creationId="{07CF545F-9C2E-4446-97CD-AD92990C2B68}"/>
          </ac:picMkLst>
        </pc:picChg>
      </pc:sldChg>
      <pc:sldChg chg="modSp add del mod">
        <pc:chgData name="ALEXANDRE" userId="734048d45b8f99b5" providerId="LiveId" clId="{2E5AB716-1208-4AB6-B44E-AA57AFFAE24D}" dt="2021-03-16T12:16:56.208" v="19" actId="47"/>
        <pc:sldMkLst>
          <pc:docMk/>
          <pc:sldMk cId="1138357041" sldId="744"/>
        </pc:sldMkLst>
        <pc:spChg chg="mod">
          <ac:chgData name="ALEXANDRE" userId="734048d45b8f99b5" providerId="LiveId" clId="{2E5AB716-1208-4AB6-B44E-AA57AFFAE24D}" dt="2021-03-16T12:15:10.054" v="16" actId="1076"/>
          <ac:spMkLst>
            <pc:docMk/>
            <pc:sldMk cId="1138357041" sldId="744"/>
            <ac:spMk id="4" creationId="{10FC7B3D-DECB-6B4A-B36D-F34E590AB03F}"/>
          </ac:spMkLst>
        </pc:spChg>
        <pc:spChg chg="mod">
          <ac:chgData name="ALEXANDRE" userId="734048d45b8f99b5" providerId="LiveId" clId="{2E5AB716-1208-4AB6-B44E-AA57AFFAE24D}" dt="2021-03-16T12:15:07.222" v="15" actId="1076"/>
          <ac:spMkLst>
            <pc:docMk/>
            <pc:sldMk cId="1138357041" sldId="744"/>
            <ac:spMk id="7" creationId="{9033DC5E-112F-4E31-BEC8-F07E06D15EAD}"/>
          </ac:spMkLst>
        </pc:spChg>
        <pc:picChg chg="mod">
          <ac:chgData name="ALEXANDRE" userId="734048d45b8f99b5" providerId="LiveId" clId="{2E5AB716-1208-4AB6-B44E-AA57AFFAE24D}" dt="2021-03-16T12:15:07.222" v="15" actId="1076"/>
          <ac:picMkLst>
            <pc:docMk/>
            <pc:sldMk cId="1138357041" sldId="744"/>
            <ac:picMk id="2" creationId="{7D705504-D657-FB4C-8FF5-E0445466FD05}"/>
          </ac:picMkLst>
        </pc:picChg>
      </pc:sldChg>
      <pc:sldChg chg="add">
        <pc:chgData name="ALEXANDRE" userId="734048d45b8f99b5" providerId="LiveId" clId="{2E5AB716-1208-4AB6-B44E-AA57AFFAE24D}" dt="2021-03-16T12:16:54.300" v="18"/>
        <pc:sldMkLst>
          <pc:docMk/>
          <pc:sldMk cId="974183136" sldId="745"/>
        </pc:sldMkLst>
      </pc:sldChg>
      <pc:sldChg chg="addSp delSp modSp new mod">
        <pc:chgData name="ALEXANDRE" userId="734048d45b8f99b5" providerId="LiveId" clId="{2E5AB716-1208-4AB6-B44E-AA57AFFAE24D}" dt="2021-03-26T18:00:21.640" v="29" actId="1076"/>
        <pc:sldMkLst>
          <pc:docMk/>
          <pc:sldMk cId="1930516873" sldId="746"/>
        </pc:sldMkLst>
        <pc:spChg chg="del">
          <ac:chgData name="ALEXANDRE" userId="734048d45b8f99b5" providerId="LiveId" clId="{2E5AB716-1208-4AB6-B44E-AA57AFFAE24D}" dt="2021-03-26T18:00:11.809" v="24" actId="478"/>
          <ac:spMkLst>
            <pc:docMk/>
            <pc:sldMk cId="1930516873" sldId="746"/>
            <ac:spMk id="2" creationId="{AE7B0E34-3ACB-40B0-B5D2-E1EF437C2F0D}"/>
          </ac:spMkLst>
        </pc:spChg>
        <pc:spChg chg="del">
          <ac:chgData name="ALEXANDRE" userId="734048d45b8f99b5" providerId="LiveId" clId="{2E5AB716-1208-4AB6-B44E-AA57AFFAE24D}" dt="2021-03-26T18:00:11.809" v="24" actId="478"/>
          <ac:spMkLst>
            <pc:docMk/>
            <pc:sldMk cId="1930516873" sldId="746"/>
            <ac:spMk id="3" creationId="{08A17DE7-255B-402D-B478-02E95E865289}"/>
          </ac:spMkLst>
        </pc:spChg>
        <pc:picChg chg="add mod">
          <ac:chgData name="ALEXANDRE" userId="734048d45b8f99b5" providerId="LiveId" clId="{2E5AB716-1208-4AB6-B44E-AA57AFFAE24D}" dt="2021-03-26T18:00:21.640" v="29" actId="1076"/>
          <ac:picMkLst>
            <pc:docMk/>
            <pc:sldMk cId="1930516873" sldId="746"/>
            <ac:picMk id="1026" creationId="{BEA6EBF3-6D5B-42AE-8767-44ED3832AB27}"/>
          </ac:picMkLst>
        </pc:picChg>
      </pc:sldChg>
    </pc:docChg>
  </pc:docChgLst>
  <pc:docChgLst>
    <pc:chgData name="ALEXANDRE" userId="734048d45b8f99b5" providerId="LiveId" clId="{C2614F3C-7961-474E-AE3D-5935C1C89E81}"/>
    <pc:docChg chg="modSld">
      <pc:chgData name="ALEXANDRE" userId="734048d45b8f99b5" providerId="LiveId" clId="{C2614F3C-7961-474E-AE3D-5935C1C89E81}" dt="2022-03-30T20:57:29.371" v="2" actId="20577"/>
      <pc:docMkLst>
        <pc:docMk/>
      </pc:docMkLst>
      <pc:sldChg chg="modSp mod">
        <pc:chgData name="ALEXANDRE" userId="734048d45b8f99b5" providerId="LiveId" clId="{C2614F3C-7961-474E-AE3D-5935C1C89E81}" dt="2022-03-30T20:57:29.371" v="2" actId="20577"/>
        <pc:sldMkLst>
          <pc:docMk/>
          <pc:sldMk cId="1724290882" sldId="784"/>
        </pc:sldMkLst>
        <pc:spChg chg="mod">
          <ac:chgData name="ALEXANDRE" userId="734048d45b8f99b5" providerId="LiveId" clId="{C2614F3C-7961-474E-AE3D-5935C1C89E81}" dt="2022-03-30T20:57:29.371" v="2" actId="20577"/>
          <ac:spMkLst>
            <pc:docMk/>
            <pc:sldMk cId="1724290882" sldId="784"/>
            <ac:spMk id="3" creationId="{11244CA9-EC12-46B3-BCE7-A991D0EEAE8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omshardware.com/news/imperva-rockyou-most-common-passwords,9486.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whatsmypass.com/the-top-500-worst-passwords-of-all-tim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9A778F2-11A7-4B5D-A3E9-8C96D154A123}"/>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4DD8D80A-06C3-4707-A74E-F3D37AD1C1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Shutting down to allow no access may be secure, but is not useful</a:t>
            </a:r>
          </a:p>
        </p:txBody>
      </p:sp>
      <p:sp>
        <p:nvSpPr>
          <p:cNvPr id="20484" name="Slide Number Placeholder 3">
            <a:extLst>
              <a:ext uri="{FF2B5EF4-FFF2-40B4-BE49-F238E27FC236}">
                <a16:creationId xmlns:a16="http://schemas.microsoft.com/office/drawing/2014/main" id="{E7552119-CA95-49D1-A738-4EF67F3B099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1F0038D-8478-43A9-8AF0-F10DB202376A}" type="slidenum">
              <a:rPr kumimoji="0" lang="en-US" altLang="en-US" sz="1300"/>
              <a:pPr>
                <a:spcBef>
                  <a:spcPct val="0"/>
                </a:spcBef>
              </a:pPr>
              <a:t>4</a:t>
            </a:fld>
            <a:endParaRPr kumimoji="0"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3C744C29-8D91-454B-AF9C-3BF767423AAD}"/>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835858E6-23C2-4E2F-BE2A-D62799519C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When you start your computer and log into your bank, several layers of authentication typically have occurred.  How many are there?</a:t>
            </a:r>
          </a:p>
        </p:txBody>
      </p:sp>
      <p:sp>
        <p:nvSpPr>
          <p:cNvPr id="22532" name="Slide Number Placeholder 3">
            <a:extLst>
              <a:ext uri="{FF2B5EF4-FFF2-40B4-BE49-F238E27FC236}">
                <a16:creationId xmlns:a16="http://schemas.microsoft.com/office/drawing/2014/main" id="{30ABCF05-72C0-46F2-9438-D84FE74E57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86D4803-0394-42FC-B786-06679421EC51}" type="slidenum">
              <a:rPr kumimoji="0" lang="en-US" altLang="en-US" sz="1300"/>
              <a:pPr>
                <a:spcBef>
                  <a:spcPct val="0"/>
                </a:spcBef>
              </a:pPr>
              <a:t>5</a:t>
            </a:fld>
            <a:endParaRPr kumimoji="0"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3C744C29-8D91-454B-AF9C-3BF767423AAD}"/>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835858E6-23C2-4E2F-BE2A-D62799519C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When you start your computer and log into your bank, several layers of authentication typically have occurred.  How many are there?</a:t>
            </a:r>
          </a:p>
        </p:txBody>
      </p:sp>
      <p:sp>
        <p:nvSpPr>
          <p:cNvPr id="22532" name="Slide Number Placeholder 3">
            <a:extLst>
              <a:ext uri="{FF2B5EF4-FFF2-40B4-BE49-F238E27FC236}">
                <a16:creationId xmlns:a16="http://schemas.microsoft.com/office/drawing/2014/main" id="{30ABCF05-72C0-46F2-9438-D84FE74E57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86D4803-0394-42FC-B786-06679421EC51}" type="slidenum">
              <a:rPr kumimoji="0" lang="en-US" altLang="en-US" sz="1300"/>
              <a:pPr>
                <a:spcBef>
                  <a:spcPct val="0"/>
                </a:spcBef>
              </a:pPr>
              <a:t>6</a:t>
            </a:fld>
            <a:endParaRPr kumimoji="0" lang="en-US" altLang="en-US" sz="1300"/>
          </a:p>
        </p:txBody>
      </p:sp>
    </p:spTree>
    <p:extLst>
      <p:ext uri="{BB962C8B-B14F-4D97-AF65-F5344CB8AC3E}">
        <p14:creationId xmlns:p14="http://schemas.microsoft.com/office/powerpoint/2010/main" val="296645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4B87FB3E-EE04-472B-81DC-6756AA47D929}"/>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326D2E48-864D-4028-A480-3492A28218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a:extLst>
              <a:ext uri="{FF2B5EF4-FFF2-40B4-BE49-F238E27FC236}">
                <a16:creationId xmlns:a16="http://schemas.microsoft.com/office/drawing/2014/main" id="{9EE1E76C-FCB5-4173-9D4C-052FD03926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3771271-9E14-4FA7-9A05-71627BB9727F}" type="slidenum">
              <a:rPr kumimoji="0" lang="en-US" altLang="en-US" sz="1300"/>
              <a:pPr>
                <a:spcBef>
                  <a:spcPct val="0"/>
                </a:spcBef>
              </a:pPr>
              <a:t>7</a:t>
            </a:fld>
            <a:endParaRPr kumimoji="0"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4B87FB3E-EE04-472B-81DC-6756AA47D929}"/>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326D2E48-864D-4028-A480-3492A28218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a:extLst>
              <a:ext uri="{FF2B5EF4-FFF2-40B4-BE49-F238E27FC236}">
                <a16:creationId xmlns:a16="http://schemas.microsoft.com/office/drawing/2014/main" id="{9EE1E76C-FCB5-4173-9D4C-052FD03926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3771271-9E14-4FA7-9A05-71627BB9727F}" type="slidenum">
              <a:rPr kumimoji="0" lang="en-US" altLang="en-US" sz="1300"/>
              <a:pPr>
                <a:spcBef>
                  <a:spcPct val="0"/>
                </a:spcBef>
              </a:pPr>
              <a:t>8</a:t>
            </a:fld>
            <a:endParaRPr kumimoji="0" lang="en-US" altLang="en-US" sz="1300"/>
          </a:p>
        </p:txBody>
      </p:sp>
    </p:spTree>
    <p:extLst>
      <p:ext uri="{BB962C8B-B14F-4D97-AF65-F5344CB8AC3E}">
        <p14:creationId xmlns:p14="http://schemas.microsoft.com/office/powerpoint/2010/main" val="246539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4C50E2E5-22E6-4668-8996-C258E37327BF}"/>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59B7E200-20A1-45BE-B101-D7CC18AB98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Top 20 Passwords In 32 million RockYou.com passwords</a:t>
            </a:r>
          </a:p>
          <a:p>
            <a:pPr lvl="1"/>
            <a:r>
              <a:rPr lang="en-US" altLang="en-US">
                <a:hlinkClick r:id="rId3"/>
              </a:rPr>
              <a:t>http://www.tomshardware.com/news/imperva-rockyou-most-common-passwords,9486.html</a:t>
            </a:r>
            <a:endParaRPr lang="en-US" altLang="en-US"/>
          </a:p>
          <a:p>
            <a:r>
              <a:rPr lang="en-US" altLang="en-US"/>
              <a:t>The Top 500 Worst Passwords of All Time </a:t>
            </a:r>
          </a:p>
          <a:p>
            <a:pPr lvl="1"/>
            <a:r>
              <a:rPr lang="en-US" altLang="en-US">
                <a:hlinkClick r:id="rId4"/>
              </a:rPr>
              <a:t>http://www.whatsmypass.com/the-top-500-worst-passwords-of-all-time</a:t>
            </a:r>
            <a:endParaRPr lang="en-US" altLang="en-US"/>
          </a:p>
          <a:p>
            <a:endParaRPr lang="en-US" altLang="en-US"/>
          </a:p>
        </p:txBody>
      </p:sp>
      <p:sp>
        <p:nvSpPr>
          <p:cNvPr id="35844" name="Slide Number Placeholder 3">
            <a:extLst>
              <a:ext uri="{FF2B5EF4-FFF2-40B4-BE49-F238E27FC236}">
                <a16:creationId xmlns:a16="http://schemas.microsoft.com/office/drawing/2014/main" id="{9C066CE3-475C-4B70-A808-4475E44586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a:spcBef>
                <a:spcPct val="30000"/>
              </a:spcBef>
              <a:defRPr kumimoji="1" sz="1200">
                <a:solidFill>
                  <a:schemeClr val="tx1"/>
                </a:solidFill>
                <a:latin typeface="Times New Roman" panose="02020603050405020304" pitchFamily="18" charset="0"/>
              </a:defRPr>
            </a:lvl1pPr>
            <a:lvl2pPr marL="742950" indent="-285750" defTabSz="989013">
              <a:spcBef>
                <a:spcPct val="30000"/>
              </a:spcBef>
              <a:defRPr kumimoji="1" sz="1200">
                <a:solidFill>
                  <a:schemeClr val="tx1"/>
                </a:solidFill>
                <a:latin typeface="Times New Roman" panose="02020603050405020304" pitchFamily="18" charset="0"/>
              </a:defRPr>
            </a:lvl2pPr>
            <a:lvl3pPr marL="1143000" indent="-228600" defTabSz="989013">
              <a:spcBef>
                <a:spcPct val="30000"/>
              </a:spcBef>
              <a:defRPr kumimoji="1" sz="1200">
                <a:solidFill>
                  <a:schemeClr val="tx1"/>
                </a:solidFill>
                <a:latin typeface="Times New Roman" panose="02020603050405020304" pitchFamily="18" charset="0"/>
              </a:defRPr>
            </a:lvl3pPr>
            <a:lvl4pPr marL="1600200" indent="-228600" defTabSz="989013">
              <a:spcBef>
                <a:spcPct val="30000"/>
              </a:spcBef>
              <a:defRPr kumimoji="1" sz="1200">
                <a:solidFill>
                  <a:schemeClr val="tx1"/>
                </a:solidFill>
                <a:latin typeface="Times New Roman" panose="02020603050405020304" pitchFamily="18" charset="0"/>
              </a:defRPr>
            </a:lvl4pPr>
            <a:lvl5pPr marL="2057400" indent="-228600" defTabSz="989013">
              <a:spcBef>
                <a:spcPct val="30000"/>
              </a:spcBef>
              <a:defRPr kumimoji="1" sz="1200">
                <a:solidFill>
                  <a:schemeClr val="tx1"/>
                </a:solidFill>
                <a:latin typeface="Times New Roman" panose="02020603050405020304" pitchFamily="18" charset="0"/>
              </a:defRPr>
            </a:lvl5pPr>
            <a:lvl6pPr marL="25146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defTabSz="989013"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70521AE-9987-4444-9629-B2C29D9047EB}" type="slidenum">
              <a:rPr kumimoji="0" lang="en-US" altLang="en-US" sz="1300"/>
              <a:pPr>
                <a:spcBef>
                  <a:spcPct val="0"/>
                </a:spcBef>
              </a:pPr>
              <a:t>14</a:t>
            </a:fld>
            <a:endParaRPr kumimoji="0"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tLang="en-US" sz="1200" dirty="0">
                <a:solidFill>
                  <a:schemeClr val="tx2"/>
                </a:solidFill>
              </a:rPr>
              <a:t>Tamper-proof: </a:t>
            </a:r>
            <a:r>
              <a:rPr lang="en-US" altLang="en-US" sz="1200" dirty="0" err="1">
                <a:solidFill>
                  <a:schemeClr val="tx2"/>
                </a:solidFill>
              </a:rPr>
              <a:t>prova</a:t>
            </a:r>
            <a:r>
              <a:rPr lang="en-US" altLang="en-US" sz="1200" dirty="0">
                <a:solidFill>
                  <a:schemeClr val="tx2"/>
                </a:solidFill>
              </a:rPr>
              <a:t> de </a:t>
            </a:r>
            <a:r>
              <a:rPr lang="en-US" altLang="en-US" sz="1200" dirty="0" err="1">
                <a:solidFill>
                  <a:schemeClr val="tx2"/>
                </a:solidFill>
              </a:rPr>
              <a:t>adulteração</a:t>
            </a:r>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32</a:t>
            </a:fld>
            <a:endParaRPr lang="en-US" dirty="0"/>
          </a:p>
        </p:txBody>
      </p:sp>
    </p:spTree>
    <p:extLst>
      <p:ext uri="{BB962C8B-B14F-4D97-AF65-F5344CB8AC3E}">
        <p14:creationId xmlns:p14="http://schemas.microsoft.com/office/powerpoint/2010/main" val="164003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https://www.liquidweb.com/kb/how-do-i-set-up-setuid-setgid-and-sticky-bits-on-linux/</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68</a:t>
            </a:fld>
            <a:endParaRPr lang="en-US" dirty="0"/>
          </a:p>
        </p:txBody>
      </p:sp>
    </p:spTree>
    <p:extLst>
      <p:ext uri="{BB962C8B-B14F-4D97-AF65-F5344CB8AC3E}">
        <p14:creationId xmlns:p14="http://schemas.microsoft.com/office/powerpoint/2010/main" val="15822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71D12E-0EEA-4C09-A230-1DFB0FD84E4E}"/>
              </a:ext>
            </a:extLst>
          </p:cNvPr>
          <p:cNvSpPr>
            <a:spLocks noGrp="1"/>
          </p:cNvSpPr>
          <p:nvPr>
            <p:ph type="dt" sz="half" idx="10"/>
          </p:nvPr>
        </p:nvSpPr>
        <p:spPr/>
        <p:txBody>
          <a:bodyPr/>
          <a:lstStyle>
            <a:lvl1pPr>
              <a:defRPr smtClean="0"/>
            </a:lvl1pPr>
          </a:lstStyle>
          <a:p>
            <a:pPr>
              <a:defRPr/>
            </a:pPr>
            <a:r>
              <a:rPr lang="en-US"/>
              <a:t>CS426</a:t>
            </a:r>
            <a:endParaRPr lang="en-US">
              <a:solidFill>
                <a:schemeClr val="tx1"/>
              </a:solidFill>
            </a:endParaRPr>
          </a:p>
        </p:txBody>
      </p:sp>
      <p:sp>
        <p:nvSpPr>
          <p:cNvPr id="4" name="Footer Placeholder 3">
            <a:extLst>
              <a:ext uri="{FF2B5EF4-FFF2-40B4-BE49-F238E27FC236}">
                <a16:creationId xmlns:a16="http://schemas.microsoft.com/office/drawing/2014/main" id="{26FA1F63-087E-4062-BAB4-D4CCA23A9984}"/>
              </a:ext>
            </a:extLst>
          </p:cNvPr>
          <p:cNvSpPr>
            <a:spLocks noGrp="1"/>
          </p:cNvSpPr>
          <p:nvPr>
            <p:ph type="ftr" sz="quarter" idx="11"/>
          </p:nvPr>
        </p:nvSpPr>
        <p:spPr/>
        <p:txBody>
          <a:bodyPr/>
          <a:lstStyle>
            <a:lvl1pPr>
              <a:defRPr smtClean="0"/>
            </a:lvl1pPr>
          </a:lstStyle>
          <a:p>
            <a:pPr>
              <a:defRPr/>
            </a:pPr>
            <a:r>
              <a:rPr lang="en-US"/>
              <a:t>Fall 2010/Lecture 9</a:t>
            </a:r>
            <a:endParaRPr lang="en-US">
              <a:solidFill>
                <a:schemeClr val="tx1"/>
              </a:solidFill>
            </a:endParaRPr>
          </a:p>
        </p:txBody>
      </p:sp>
      <p:sp>
        <p:nvSpPr>
          <p:cNvPr id="5" name="Slide Number Placeholder 4">
            <a:extLst>
              <a:ext uri="{FF2B5EF4-FFF2-40B4-BE49-F238E27FC236}">
                <a16:creationId xmlns:a16="http://schemas.microsoft.com/office/drawing/2014/main" id="{E86E7AA7-7870-4153-93F9-7FFDBC676546}"/>
              </a:ext>
            </a:extLst>
          </p:cNvPr>
          <p:cNvSpPr>
            <a:spLocks noGrp="1"/>
          </p:cNvSpPr>
          <p:nvPr>
            <p:ph type="sldNum" sz="quarter" idx="12"/>
          </p:nvPr>
        </p:nvSpPr>
        <p:spPr/>
        <p:txBody>
          <a:bodyPr/>
          <a:lstStyle>
            <a:lvl1pPr>
              <a:defRPr/>
            </a:lvl1pPr>
          </a:lstStyle>
          <a:p>
            <a:fld id="{D835025D-7079-49BC-BF24-0C578BA58311}" type="slidenum">
              <a:rPr lang="en-US" altLang="en-US"/>
              <a:pPr/>
              <a:t>‹nº›</a:t>
            </a:fld>
            <a:endParaRPr lang="en-US" altLang="en-US">
              <a:solidFill>
                <a:schemeClr val="tx1"/>
              </a:solidFill>
            </a:endParaRPr>
          </a:p>
        </p:txBody>
      </p:sp>
    </p:spTree>
    <p:extLst>
      <p:ext uri="{BB962C8B-B14F-4D97-AF65-F5344CB8AC3E}">
        <p14:creationId xmlns:p14="http://schemas.microsoft.com/office/powerpoint/2010/main" val="541579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igitalguardian.com/blog/what-whaling-attack-defining-and-identifying-whaling-attack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3975D9F-B8FB-4F5C-97AF-A34521DAA25A}"/>
              </a:ext>
            </a:extLst>
          </p:cNvPr>
          <p:cNvSpPr>
            <a:spLocks noGrp="1" noChangeArrowheads="1"/>
          </p:cNvSpPr>
          <p:nvPr>
            <p:ph type="title"/>
          </p:nvPr>
        </p:nvSpPr>
        <p:spPr>
          <a:xfrm>
            <a:off x="543232" y="213274"/>
            <a:ext cx="10515600" cy="1325563"/>
          </a:xfrm>
        </p:spPr>
        <p:txBody>
          <a:bodyPr/>
          <a:lstStyle/>
          <a:p>
            <a:r>
              <a:rPr lang="en-US" altLang="en-US" dirty="0"/>
              <a:t>Variants of Passwords</a:t>
            </a:r>
          </a:p>
        </p:txBody>
      </p:sp>
      <p:sp>
        <p:nvSpPr>
          <p:cNvPr id="25603" name="Content Placeholder 2">
            <a:extLst>
              <a:ext uri="{FF2B5EF4-FFF2-40B4-BE49-F238E27FC236}">
                <a16:creationId xmlns:a16="http://schemas.microsoft.com/office/drawing/2014/main" id="{E6BC2064-3250-4B63-BA2D-82F1378BE7BC}"/>
              </a:ext>
            </a:extLst>
          </p:cNvPr>
          <p:cNvSpPr>
            <a:spLocks noGrp="1" noChangeArrowheads="1"/>
          </p:cNvSpPr>
          <p:nvPr>
            <p:ph idx="1"/>
          </p:nvPr>
        </p:nvSpPr>
        <p:spPr>
          <a:xfrm>
            <a:off x="907026" y="1616197"/>
            <a:ext cx="10515600" cy="3625606"/>
          </a:xfrm>
        </p:spPr>
        <p:txBody>
          <a:bodyPr>
            <a:normAutofit/>
          </a:bodyPr>
          <a:lstStyle/>
          <a:p>
            <a:r>
              <a:rPr lang="en-US" altLang="en-US" sz="3200" dirty="0"/>
              <a:t>Password</a:t>
            </a:r>
          </a:p>
          <a:p>
            <a:r>
              <a:rPr lang="en-US" altLang="en-US" sz="3200" dirty="0"/>
              <a:t>Passphrase</a:t>
            </a:r>
          </a:p>
          <a:p>
            <a:pPr lvl="1"/>
            <a:r>
              <a:rPr lang="en-US" altLang="en-US" sz="2800" dirty="0"/>
              <a:t>a sequence of words or other text used for similar purpose as password</a:t>
            </a:r>
          </a:p>
          <a:p>
            <a:r>
              <a:rPr lang="en-US" altLang="en-US" sz="3200" dirty="0"/>
              <a:t>Passcode</a:t>
            </a:r>
          </a:p>
          <a:p>
            <a:r>
              <a:rPr lang="en-US" altLang="en-US" sz="3200" dirty="0"/>
              <a:t>Personal identification number (PIN)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a:extLst>
              <a:ext uri="{FF2B5EF4-FFF2-40B4-BE49-F238E27FC236}">
                <a16:creationId xmlns:a16="http://schemas.microsoft.com/office/drawing/2014/main" id="{29489FCB-B0FB-44F5-975B-2164AB0B7A7D}"/>
              </a:ext>
            </a:extLst>
          </p:cNvPr>
          <p:cNvSpPr>
            <a:spLocks noGrp="1" noChangeArrowheads="1"/>
          </p:cNvSpPr>
          <p:nvPr>
            <p:ph type="title"/>
          </p:nvPr>
        </p:nvSpPr>
        <p:spPr>
          <a:xfrm>
            <a:off x="307258" y="107744"/>
            <a:ext cx="10515600" cy="988552"/>
          </a:xfrm>
        </p:spPr>
        <p:txBody>
          <a:bodyPr/>
          <a:lstStyle/>
          <a:p>
            <a:pPr eaLnBrk="1" hangingPunct="1"/>
            <a:r>
              <a:rPr lang="en-US" altLang="en-US" dirty="0"/>
              <a:t>Threats to Passwords</a:t>
            </a:r>
          </a:p>
        </p:txBody>
      </p:sp>
      <p:sp>
        <p:nvSpPr>
          <p:cNvPr id="28678" name="Rectangle 3">
            <a:extLst>
              <a:ext uri="{FF2B5EF4-FFF2-40B4-BE49-F238E27FC236}">
                <a16:creationId xmlns:a16="http://schemas.microsoft.com/office/drawing/2014/main" id="{822D48B7-9DD1-4D36-BABF-6AAFCA020291}"/>
              </a:ext>
            </a:extLst>
          </p:cNvPr>
          <p:cNvSpPr>
            <a:spLocks noGrp="1" noChangeArrowheads="1"/>
          </p:cNvSpPr>
          <p:nvPr>
            <p:ph type="body" idx="1"/>
          </p:nvPr>
        </p:nvSpPr>
        <p:spPr>
          <a:xfrm>
            <a:off x="806245" y="1166864"/>
            <a:ext cx="6243484" cy="4594840"/>
          </a:xfrm>
        </p:spPr>
        <p:txBody>
          <a:bodyPr>
            <a:normAutofit fontScale="92500" lnSpcReduction="20000"/>
          </a:bodyPr>
          <a:lstStyle/>
          <a:p>
            <a:pPr eaLnBrk="1" hangingPunct="1">
              <a:lnSpc>
                <a:spcPct val="110000"/>
              </a:lnSpc>
            </a:pPr>
            <a:r>
              <a:rPr lang="en-US" altLang="zh-CN" dirty="0">
                <a:ea typeface="SimSun" panose="02010600030101010101" pitchFamily="2" charset="-122"/>
              </a:rPr>
              <a:t>Eavesdropping (insecure channel between client and server)</a:t>
            </a:r>
          </a:p>
          <a:p>
            <a:pPr eaLnBrk="1" hangingPunct="1">
              <a:lnSpc>
                <a:spcPct val="110000"/>
              </a:lnSpc>
            </a:pPr>
            <a:r>
              <a:rPr lang="en-US" altLang="zh-CN" dirty="0">
                <a:ea typeface="SimSun" panose="02010600030101010101" pitchFamily="2" charset="-122"/>
              </a:rPr>
              <a:t>Login spoofing (human errors), shoulder surfing, keyloggers</a:t>
            </a:r>
          </a:p>
          <a:p>
            <a:pPr eaLnBrk="1" hangingPunct="1">
              <a:lnSpc>
                <a:spcPct val="110000"/>
              </a:lnSpc>
            </a:pPr>
            <a:r>
              <a:rPr lang="en-US" altLang="zh-CN" dirty="0">
                <a:ea typeface="SimSun" panose="02010600030101010101" pitchFamily="2" charset="-122"/>
              </a:rPr>
              <a:t>Offline dictionary attacks</a:t>
            </a:r>
          </a:p>
          <a:p>
            <a:pPr eaLnBrk="1" hangingPunct="1">
              <a:lnSpc>
                <a:spcPct val="110000"/>
              </a:lnSpc>
            </a:pPr>
            <a:r>
              <a:rPr lang="en-US" altLang="en-US" dirty="0"/>
              <a:t>Social engineering (human errors)</a:t>
            </a:r>
          </a:p>
          <a:p>
            <a:pPr lvl="1" eaLnBrk="1" hangingPunct="1">
              <a:lnSpc>
                <a:spcPct val="110000"/>
              </a:lnSpc>
            </a:pPr>
            <a:r>
              <a:rPr lang="en-US" altLang="en-US" dirty="0"/>
              <a:t>e.g., pretexting: creating and using an invented scenario (the pretext) to persuade a target to release information or perform an action and is usually done over the telephone </a:t>
            </a:r>
          </a:p>
          <a:p>
            <a:pPr eaLnBrk="1" hangingPunct="1">
              <a:lnSpc>
                <a:spcPct val="110000"/>
              </a:lnSpc>
            </a:pPr>
            <a:r>
              <a:rPr lang="en-US" altLang="zh-CN" dirty="0">
                <a:ea typeface="SimSun" panose="02010600030101010101" pitchFamily="2" charset="-122"/>
              </a:rPr>
              <a:t>Online guessing (weak passwords)</a:t>
            </a:r>
            <a:endParaRPr lang="en-US" altLang="en-US" sz="2000" dirty="0"/>
          </a:p>
        </p:txBody>
      </p:sp>
      <p:pic>
        <p:nvPicPr>
          <p:cNvPr id="3" name="Imagem 2">
            <a:extLst>
              <a:ext uri="{FF2B5EF4-FFF2-40B4-BE49-F238E27FC236}">
                <a16:creationId xmlns:a16="http://schemas.microsoft.com/office/drawing/2014/main" id="{4039AF01-A8D1-4195-8DD8-BD7DE38CBFEF}"/>
              </a:ext>
            </a:extLst>
          </p:cNvPr>
          <p:cNvPicPr>
            <a:picLocks noChangeAspect="1"/>
          </p:cNvPicPr>
          <p:nvPr/>
        </p:nvPicPr>
        <p:blipFill>
          <a:blip r:embed="rId2"/>
          <a:stretch>
            <a:fillRect/>
          </a:stretch>
        </p:blipFill>
        <p:spPr>
          <a:xfrm>
            <a:off x="7224252" y="1986116"/>
            <a:ext cx="4563600" cy="25708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49F5734-1F1A-4FB6-BEA5-130221C6A994}"/>
              </a:ext>
            </a:extLst>
          </p:cNvPr>
          <p:cNvSpPr>
            <a:spLocks noGrp="1" noChangeArrowheads="1"/>
          </p:cNvSpPr>
          <p:nvPr>
            <p:ph type="title"/>
          </p:nvPr>
        </p:nvSpPr>
        <p:spPr>
          <a:xfrm>
            <a:off x="621890" y="127819"/>
            <a:ext cx="10515600" cy="1562869"/>
          </a:xfrm>
        </p:spPr>
        <p:txBody>
          <a:bodyPr/>
          <a:lstStyle/>
          <a:p>
            <a:r>
              <a:rPr lang="en-US" altLang="en-US" dirty="0"/>
              <a:t>Guessing Attacks: Two Factors for Password Strength</a:t>
            </a:r>
          </a:p>
        </p:txBody>
      </p:sp>
      <p:sp>
        <p:nvSpPr>
          <p:cNvPr id="29699" name="Content Placeholder 2">
            <a:extLst>
              <a:ext uri="{FF2B5EF4-FFF2-40B4-BE49-F238E27FC236}">
                <a16:creationId xmlns:a16="http://schemas.microsoft.com/office/drawing/2014/main" id="{DD4B3EC6-0376-418E-99E5-EA82A35D68D5}"/>
              </a:ext>
            </a:extLst>
          </p:cNvPr>
          <p:cNvSpPr>
            <a:spLocks noGrp="1" noChangeArrowheads="1"/>
          </p:cNvSpPr>
          <p:nvPr>
            <p:ph idx="1"/>
          </p:nvPr>
        </p:nvSpPr>
        <p:spPr>
          <a:xfrm>
            <a:off x="838200" y="1825625"/>
            <a:ext cx="10515600" cy="4014736"/>
          </a:xfrm>
        </p:spPr>
        <p:txBody>
          <a:bodyPr>
            <a:normAutofit fontScale="92500" lnSpcReduction="10000"/>
          </a:bodyPr>
          <a:lstStyle/>
          <a:p>
            <a:pPr algn="just">
              <a:lnSpc>
                <a:spcPct val="100000"/>
              </a:lnSpc>
            </a:pPr>
            <a:r>
              <a:rPr lang="en-US" altLang="en-US" sz="3200" dirty="0"/>
              <a:t>The </a:t>
            </a:r>
            <a:r>
              <a:rPr lang="en-US" altLang="en-US" sz="3200" b="1" dirty="0"/>
              <a:t>average number of guesses</a:t>
            </a:r>
            <a:r>
              <a:rPr lang="en-US" altLang="en-US" sz="3200" dirty="0"/>
              <a:t> the attacker must make to find the correct password</a:t>
            </a:r>
          </a:p>
          <a:p>
            <a:pPr lvl="1" algn="just">
              <a:lnSpc>
                <a:spcPct val="100000"/>
              </a:lnSpc>
            </a:pPr>
            <a:r>
              <a:rPr lang="en-US" altLang="en-US" sz="2800" dirty="0"/>
              <a:t>determined by how unpredictable the password is, including how long the password is, what set of symbols it is drawn from, and how it is created.</a:t>
            </a:r>
          </a:p>
          <a:p>
            <a:pPr algn="just">
              <a:lnSpc>
                <a:spcPct val="100000"/>
              </a:lnSpc>
            </a:pPr>
            <a:r>
              <a:rPr lang="en-US" altLang="en-US" sz="3200" dirty="0"/>
              <a:t>The </a:t>
            </a:r>
            <a:r>
              <a:rPr lang="en-US" altLang="en-US" sz="3200" b="1" dirty="0"/>
              <a:t>ease with which an attacker can check the validity</a:t>
            </a:r>
            <a:r>
              <a:rPr lang="en-US" altLang="en-US" sz="3200" dirty="0"/>
              <a:t> of a guessed password </a:t>
            </a:r>
          </a:p>
          <a:p>
            <a:pPr lvl="1" algn="just">
              <a:lnSpc>
                <a:spcPct val="100000"/>
              </a:lnSpc>
            </a:pPr>
            <a:r>
              <a:rPr lang="en-US" altLang="en-US" sz="2800" dirty="0"/>
              <a:t>determined by how the password is stored, how the checking is done, and any limitation on trying passwords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B6EA5C7-9D2A-4D84-9E12-769DE6FC2C58}"/>
              </a:ext>
            </a:extLst>
          </p:cNvPr>
          <p:cNvSpPr>
            <a:spLocks noGrp="1" noChangeArrowheads="1"/>
          </p:cNvSpPr>
          <p:nvPr>
            <p:ph type="title"/>
          </p:nvPr>
        </p:nvSpPr>
        <p:spPr>
          <a:xfrm>
            <a:off x="457200" y="195260"/>
            <a:ext cx="10515600" cy="1325563"/>
          </a:xfrm>
        </p:spPr>
        <p:txBody>
          <a:bodyPr/>
          <a:lstStyle/>
          <a:p>
            <a:r>
              <a:rPr lang="en-US" altLang="en-US" dirty="0"/>
              <a:t>Example of Weak Passwords (from Wikipedia)</a:t>
            </a:r>
          </a:p>
        </p:txBody>
      </p:sp>
      <p:sp>
        <p:nvSpPr>
          <p:cNvPr id="33795" name="Content Placeholder 2">
            <a:extLst>
              <a:ext uri="{FF2B5EF4-FFF2-40B4-BE49-F238E27FC236}">
                <a16:creationId xmlns:a16="http://schemas.microsoft.com/office/drawing/2014/main" id="{69A233E9-8D56-4A67-BA84-85D159B5091B}"/>
              </a:ext>
            </a:extLst>
          </p:cNvPr>
          <p:cNvSpPr>
            <a:spLocks noGrp="1" noChangeArrowheads="1"/>
          </p:cNvSpPr>
          <p:nvPr>
            <p:ph idx="1"/>
          </p:nvPr>
        </p:nvSpPr>
        <p:spPr>
          <a:xfrm>
            <a:off x="761999" y="1602658"/>
            <a:ext cx="10781071" cy="4296695"/>
          </a:xfrm>
        </p:spPr>
        <p:txBody>
          <a:bodyPr>
            <a:normAutofit/>
          </a:bodyPr>
          <a:lstStyle/>
          <a:p>
            <a:pPr algn="just">
              <a:lnSpc>
                <a:spcPct val="100000"/>
              </a:lnSpc>
            </a:pPr>
            <a:r>
              <a:rPr lang="en-US" altLang="en-US" b="1" dirty="0"/>
              <a:t>Default passwords </a:t>
            </a:r>
            <a:r>
              <a:rPr lang="en-US" altLang="en-US" dirty="0"/>
              <a:t>(as supplied by the system vendor and meant to be changed at installation time): </a:t>
            </a:r>
            <a:r>
              <a:rPr lang="en-US" altLang="en-US" i="1" dirty="0"/>
              <a:t>password</a:t>
            </a:r>
            <a:r>
              <a:rPr lang="en-US" altLang="en-US" dirty="0"/>
              <a:t>, </a:t>
            </a:r>
            <a:r>
              <a:rPr lang="en-US" altLang="en-US" i="1" dirty="0"/>
              <a:t>default</a:t>
            </a:r>
            <a:r>
              <a:rPr lang="en-US" altLang="en-US" dirty="0"/>
              <a:t>, </a:t>
            </a:r>
            <a:r>
              <a:rPr lang="en-US" altLang="en-US" i="1" dirty="0"/>
              <a:t>admin</a:t>
            </a:r>
            <a:r>
              <a:rPr lang="en-US" altLang="en-US" dirty="0"/>
              <a:t>, </a:t>
            </a:r>
            <a:r>
              <a:rPr lang="en-US" altLang="en-US" i="1" dirty="0"/>
              <a:t>guest</a:t>
            </a:r>
            <a:r>
              <a:rPr lang="en-US" altLang="en-US" dirty="0"/>
              <a:t>, etc. </a:t>
            </a:r>
          </a:p>
          <a:p>
            <a:pPr algn="just">
              <a:lnSpc>
                <a:spcPct val="100000"/>
              </a:lnSpc>
            </a:pPr>
            <a:r>
              <a:rPr lang="en-US" altLang="en-US" b="1" dirty="0"/>
              <a:t>Dictionary words</a:t>
            </a:r>
            <a:r>
              <a:rPr lang="en-US" altLang="en-US" dirty="0"/>
              <a:t>: </a:t>
            </a:r>
            <a:r>
              <a:rPr lang="en-US" altLang="en-US" i="1" dirty="0"/>
              <a:t>chameleon</a:t>
            </a:r>
            <a:r>
              <a:rPr lang="en-US" altLang="en-US" dirty="0"/>
              <a:t>, </a:t>
            </a:r>
            <a:r>
              <a:rPr lang="en-US" altLang="en-US" i="1" dirty="0" err="1"/>
              <a:t>RedSox</a:t>
            </a:r>
            <a:r>
              <a:rPr lang="en-US" altLang="en-US" dirty="0"/>
              <a:t>, </a:t>
            </a:r>
            <a:r>
              <a:rPr lang="en-US" altLang="en-US" i="1" dirty="0"/>
              <a:t>sandbags</a:t>
            </a:r>
            <a:r>
              <a:rPr lang="en-US" altLang="en-US" dirty="0"/>
              <a:t>, </a:t>
            </a:r>
            <a:r>
              <a:rPr lang="en-US" altLang="en-US" i="1" dirty="0" err="1"/>
              <a:t>bunnyhop</a:t>
            </a:r>
            <a:r>
              <a:rPr lang="en-US" altLang="en-US" i="1" dirty="0"/>
              <a:t>!</a:t>
            </a:r>
            <a:r>
              <a:rPr lang="en-US" altLang="en-US" dirty="0"/>
              <a:t>, </a:t>
            </a:r>
            <a:r>
              <a:rPr lang="en-US" altLang="en-US" i="1" dirty="0" err="1"/>
              <a:t>IntenseCrabtree</a:t>
            </a:r>
            <a:r>
              <a:rPr lang="en-US" altLang="en-US" dirty="0"/>
              <a:t>, etc.</a:t>
            </a:r>
          </a:p>
          <a:p>
            <a:pPr algn="just">
              <a:lnSpc>
                <a:spcPct val="100000"/>
              </a:lnSpc>
            </a:pPr>
            <a:r>
              <a:rPr lang="en-US" altLang="en-US" b="1" dirty="0"/>
              <a:t>Words with numbers appended</a:t>
            </a:r>
            <a:r>
              <a:rPr lang="en-US" altLang="en-US" dirty="0"/>
              <a:t>: </a:t>
            </a:r>
            <a:r>
              <a:rPr lang="en-US" altLang="en-US" i="1" dirty="0"/>
              <a:t>password1</a:t>
            </a:r>
            <a:r>
              <a:rPr lang="en-US" altLang="en-US" dirty="0"/>
              <a:t>, </a:t>
            </a:r>
            <a:r>
              <a:rPr lang="en-US" altLang="en-US" i="1" dirty="0"/>
              <a:t>deer2000</a:t>
            </a:r>
            <a:r>
              <a:rPr lang="en-US" altLang="en-US" dirty="0"/>
              <a:t>, </a:t>
            </a:r>
            <a:r>
              <a:rPr lang="en-US" altLang="en-US" i="1" dirty="0"/>
              <a:t>john1234</a:t>
            </a:r>
            <a:r>
              <a:rPr lang="en-US" altLang="en-US" dirty="0"/>
              <a:t>, etc.</a:t>
            </a:r>
          </a:p>
          <a:p>
            <a:pPr algn="just">
              <a:lnSpc>
                <a:spcPct val="100000"/>
              </a:lnSpc>
            </a:pPr>
            <a:r>
              <a:rPr lang="en-US" altLang="en-US" dirty="0"/>
              <a:t>Words with </a:t>
            </a:r>
            <a:r>
              <a:rPr lang="en-US" altLang="en-US" b="1" dirty="0"/>
              <a:t>simple obfuscation</a:t>
            </a:r>
            <a:r>
              <a:rPr lang="en-US" altLang="en-US" dirty="0"/>
              <a:t>: </a:t>
            </a:r>
            <a:r>
              <a:rPr lang="en-US" altLang="en-US" i="1" dirty="0"/>
              <a:t>p@ssw0rd</a:t>
            </a:r>
            <a:r>
              <a:rPr lang="en-US" altLang="en-US" dirty="0"/>
              <a:t>, </a:t>
            </a:r>
            <a:r>
              <a:rPr lang="en-US" altLang="en-US" i="1" dirty="0"/>
              <a:t>l33th4x0r</a:t>
            </a:r>
            <a:r>
              <a:rPr lang="en-US" altLang="en-US" dirty="0"/>
              <a:t>, </a:t>
            </a:r>
            <a:r>
              <a:rPr lang="en-US" altLang="en-US" i="1" dirty="0"/>
              <a:t>g0ldf1sh</a:t>
            </a:r>
            <a:r>
              <a:rPr lang="en-US" altLang="en-US" dirty="0"/>
              <a:t>, etc.</a:t>
            </a:r>
          </a:p>
          <a:p>
            <a:pPr algn="just">
              <a:lnSpc>
                <a:spcPct val="100000"/>
              </a:lnSpc>
            </a:pPr>
            <a:r>
              <a:rPr lang="en-US" altLang="en-US" b="1" dirty="0"/>
              <a:t>Doubled words</a:t>
            </a:r>
            <a:r>
              <a:rPr lang="en-US" altLang="en-US" dirty="0"/>
              <a:t>: </a:t>
            </a:r>
            <a:r>
              <a:rPr lang="en-US" altLang="en-US" i="1" dirty="0" err="1"/>
              <a:t>crabcrab</a:t>
            </a:r>
            <a:r>
              <a:rPr lang="en-US" altLang="en-US" dirty="0"/>
              <a:t>, </a:t>
            </a:r>
            <a:r>
              <a:rPr lang="en-US" altLang="en-US" i="1" dirty="0" err="1"/>
              <a:t>stopstop</a:t>
            </a:r>
            <a:r>
              <a:rPr lang="en-US" altLang="en-US" dirty="0"/>
              <a:t>, </a:t>
            </a:r>
            <a:r>
              <a:rPr lang="en-US" altLang="en-US" i="1" dirty="0" err="1"/>
              <a:t>treetree</a:t>
            </a:r>
            <a:r>
              <a:rPr lang="en-US" altLang="en-US" dirty="0"/>
              <a:t>, </a:t>
            </a:r>
            <a:r>
              <a:rPr lang="en-US" altLang="en-US" i="1" dirty="0" err="1"/>
              <a:t>passpass</a:t>
            </a:r>
            <a:r>
              <a:rPr lang="en-US" altLang="en-US" dirty="0"/>
              <a:t>, etc., can be easily tested automatically.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CA1805B-EEA6-4650-B440-BD86C33203A9}"/>
              </a:ext>
            </a:extLst>
          </p:cNvPr>
          <p:cNvSpPr>
            <a:spLocks noGrp="1" noChangeArrowheads="1"/>
          </p:cNvSpPr>
          <p:nvPr>
            <p:ph type="title"/>
          </p:nvPr>
        </p:nvSpPr>
        <p:spPr>
          <a:xfrm>
            <a:off x="612058" y="266803"/>
            <a:ext cx="10515600" cy="1325563"/>
          </a:xfrm>
        </p:spPr>
        <p:txBody>
          <a:bodyPr/>
          <a:lstStyle/>
          <a:p>
            <a:r>
              <a:rPr lang="en-US" altLang="en-US" dirty="0"/>
              <a:t>Example of Weak Passwords (from Wikipedia)</a:t>
            </a:r>
          </a:p>
        </p:txBody>
      </p:sp>
      <p:sp>
        <p:nvSpPr>
          <p:cNvPr id="34819" name="Content Placeholder 2">
            <a:extLst>
              <a:ext uri="{FF2B5EF4-FFF2-40B4-BE49-F238E27FC236}">
                <a16:creationId xmlns:a16="http://schemas.microsoft.com/office/drawing/2014/main" id="{E6CD3568-E228-422E-83C8-760B0C3799AF}"/>
              </a:ext>
            </a:extLst>
          </p:cNvPr>
          <p:cNvSpPr>
            <a:spLocks noGrp="1" noChangeArrowheads="1"/>
          </p:cNvSpPr>
          <p:nvPr>
            <p:ph idx="1"/>
          </p:nvPr>
        </p:nvSpPr>
        <p:spPr>
          <a:xfrm>
            <a:off x="761999" y="1750143"/>
            <a:ext cx="10692581" cy="4234144"/>
          </a:xfrm>
        </p:spPr>
        <p:txBody>
          <a:bodyPr>
            <a:normAutofit lnSpcReduction="10000"/>
          </a:bodyPr>
          <a:lstStyle/>
          <a:p>
            <a:pPr algn="just">
              <a:lnSpc>
                <a:spcPct val="100000"/>
              </a:lnSpc>
            </a:pPr>
            <a:r>
              <a:rPr lang="en-US" altLang="en-US" b="1" dirty="0"/>
              <a:t>Common sequences from a keyboard </a:t>
            </a:r>
            <a:r>
              <a:rPr lang="en-US" altLang="en-US" dirty="0"/>
              <a:t>row: </a:t>
            </a:r>
            <a:r>
              <a:rPr lang="en-US" altLang="en-US" i="1" dirty="0"/>
              <a:t>qwerty</a:t>
            </a:r>
            <a:r>
              <a:rPr lang="en-US" altLang="en-US" dirty="0"/>
              <a:t>, </a:t>
            </a:r>
            <a:r>
              <a:rPr lang="en-US" altLang="en-US" i="1" dirty="0"/>
              <a:t>12345</a:t>
            </a:r>
            <a:r>
              <a:rPr lang="en-US" altLang="en-US" dirty="0"/>
              <a:t>, </a:t>
            </a:r>
            <a:r>
              <a:rPr lang="en-US" altLang="en-US" i="1" dirty="0" err="1"/>
              <a:t>asdfgh</a:t>
            </a:r>
            <a:r>
              <a:rPr lang="en-US" altLang="en-US" dirty="0"/>
              <a:t>, </a:t>
            </a:r>
            <a:r>
              <a:rPr lang="en-US" altLang="en-US" i="1" dirty="0" err="1"/>
              <a:t>fred</a:t>
            </a:r>
            <a:r>
              <a:rPr lang="en-US" altLang="en-US" dirty="0"/>
              <a:t>, etc.</a:t>
            </a:r>
          </a:p>
          <a:p>
            <a:pPr algn="just">
              <a:lnSpc>
                <a:spcPct val="100000"/>
              </a:lnSpc>
            </a:pPr>
            <a:r>
              <a:rPr lang="en-US" altLang="en-US" dirty="0"/>
              <a:t>Numeric sequences based on </a:t>
            </a:r>
            <a:r>
              <a:rPr lang="en-US" altLang="en-US" b="1" dirty="0"/>
              <a:t>well known numbers </a:t>
            </a:r>
            <a:r>
              <a:rPr lang="en-US" altLang="en-US" dirty="0"/>
              <a:t>such as 911, 314159, or 27182, etc., </a:t>
            </a:r>
          </a:p>
          <a:p>
            <a:pPr algn="just">
              <a:lnSpc>
                <a:spcPct val="100000"/>
              </a:lnSpc>
            </a:pPr>
            <a:r>
              <a:rPr lang="en-US" altLang="en-US" b="1" dirty="0"/>
              <a:t>Identifiers</a:t>
            </a:r>
            <a:r>
              <a:rPr lang="en-US" altLang="en-US" dirty="0"/>
              <a:t>: </a:t>
            </a:r>
            <a:r>
              <a:rPr lang="en-US" altLang="en-US" i="1" dirty="0"/>
              <a:t>jsmith123</a:t>
            </a:r>
            <a:r>
              <a:rPr lang="en-US" altLang="en-US" dirty="0"/>
              <a:t>, </a:t>
            </a:r>
            <a:r>
              <a:rPr lang="en-US" altLang="en-US" i="1" dirty="0"/>
              <a:t>1/1/1970</a:t>
            </a:r>
            <a:r>
              <a:rPr lang="en-US" altLang="en-US" dirty="0"/>
              <a:t>, </a:t>
            </a:r>
            <a:r>
              <a:rPr lang="en-US" altLang="en-US" i="1" dirty="0"/>
              <a:t>555–1234</a:t>
            </a:r>
            <a:r>
              <a:rPr lang="en-US" altLang="en-US" dirty="0"/>
              <a:t>, "your username", etc., </a:t>
            </a:r>
          </a:p>
          <a:p>
            <a:pPr algn="just">
              <a:lnSpc>
                <a:spcPct val="100000"/>
              </a:lnSpc>
            </a:pPr>
            <a:r>
              <a:rPr lang="en-US" altLang="en-US" b="1" dirty="0"/>
              <a:t>Anything personally related to an individual</a:t>
            </a:r>
            <a:r>
              <a:rPr lang="en-US" altLang="en-US" dirty="0"/>
              <a:t>: license plate number, Social Security number, current or past telephone number, student ID, address, birthday, sports team, relative's or pet's names/nicknames/birthdays, etc.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49B3D50-5362-49E0-B829-B023A5E66370}"/>
              </a:ext>
            </a:extLst>
          </p:cNvPr>
          <p:cNvSpPr>
            <a:spLocks noGrp="1" noChangeArrowheads="1"/>
          </p:cNvSpPr>
          <p:nvPr>
            <p:ph type="title"/>
          </p:nvPr>
        </p:nvSpPr>
        <p:spPr>
          <a:xfrm>
            <a:off x="732503" y="223684"/>
            <a:ext cx="8229600" cy="1143000"/>
          </a:xfrm>
        </p:spPr>
        <p:txBody>
          <a:bodyPr>
            <a:normAutofit fontScale="90000"/>
          </a:bodyPr>
          <a:lstStyle/>
          <a:p>
            <a:r>
              <a:rPr lang="en-US" altLang="en-US" dirty="0"/>
              <a:t>Password psychological acceptability</a:t>
            </a:r>
          </a:p>
        </p:txBody>
      </p:sp>
      <p:sp>
        <p:nvSpPr>
          <p:cNvPr id="39939" name="Content Placeholder 2">
            <a:extLst>
              <a:ext uri="{FF2B5EF4-FFF2-40B4-BE49-F238E27FC236}">
                <a16:creationId xmlns:a16="http://schemas.microsoft.com/office/drawing/2014/main" id="{D0653BDB-FFF9-4ABD-A128-9D83BF0EDBDB}"/>
              </a:ext>
            </a:extLst>
          </p:cNvPr>
          <p:cNvSpPr>
            <a:spLocks noGrp="1" noChangeArrowheads="1"/>
          </p:cNvSpPr>
          <p:nvPr>
            <p:ph idx="1"/>
          </p:nvPr>
        </p:nvSpPr>
        <p:spPr>
          <a:xfrm>
            <a:off x="1086464" y="1347019"/>
            <a:ext cx="9355393" cy="4345858"/>
          </a:xfrm>
        </p:spPr>
        <p:txBody>
          <a:bodyPr>
            <a:normAutofit/>
          </a:bodyPr>
          <a:lstStyle/>
          <a:p>
            <a:pPr algn="just">
              <a:lnSpc>
                <a:spcPct val="110000"/>
              </a:lnSpc>
            </a:pPr>
            <a:r>
              <a:rPr lang="en-US" altLang="en-US" dirty="0"/>
              <a:t>It is essential that the human interface be designed for </a:t>
            </a:r>
            <a:r>
              <a:rPr lang="en-US" altLang="en-US" b="1" dirty="0"/>
              <a:t>ease of use</a:t>
            </a:r>
            <a:r>
              <a:rPr lang="en-US" altLang="en-US" dirty="0"/>
              <a:t>, so that users routinely and automatically apply the protection mechanisms correctly. </a:t>
            </a:r>
          </a:p>
          <a:p>
            <a:pPr algn="just">
              <a:lnSpc>
                <a:spcPct val="110000"/>
              </a:lnSpc>
            </a:pPr>
            <a:r>
              <a:rPr lang="en-US" altLang="en-US" dirty="0"/>
              <a:t>Also, to the extent that the user's mental image of his protection goals matches the mechanisms he must use, </a:t>
            </a:r>
            <a:r>
              <a:rPr lang="en-US" altLang="en-US" b="1" dirty="0"/>
              <a:t>mistakes will be minimized</a:t>
            </a:r>
            <a:r>
              <a:rPr lang="en-US" altLang="en-US" dirty="0"/>
              <a:t>. </a:t>
            </a:r>
          </a:p>
          <a:p>
            <a:pPr algn="just">
              <a:lnSpc>
                <a:spcPct val="110000"/>
              </a:lnSpc>
            </a:pPr>
            <a:r>
              <a:rPr lang="en-US" altLang="en-US" dirty="0"/>
              <a:t>If he must translate his image of his protection needs into a radically different specification language, he will make errors.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857DB46A-CDFE-42D6-A0BC-A599B5A57A9E}"/>
              </a:ext>
            </a:extLst>
          </p:cNvPr>
          <p:cNvSpPr>
            <a:spLocks noGrp="1" noChangeArrowheads="1"/>
          </p:cNvSpPr>
          <p:nvPr>
            <p:ph type="title"/>
          </p:nvPr>
        </p:nvSpPr>
        <p:spPr>
          <a:xfrm>
            <a:off x="287593" y="70157"/>
            <a:ext cx="10515600" cy="1149043"/>
          </a:xfrm>
        </p:spPr>
        <p:txBody>
          <a:bodyPr/>
          <a:lstStyle/>
          <a:p>
            <a:pPr eaLnBrk="1" hangingPunct="1"/>
            <a:r>
              <a:rPr lang="en-US" altLang="en-US" sz="4000" dirty="0"/>
              <a:t>Storing Passwords (UNIX Case Study)</a:t>
            </a:r>
          </a:p>
        </p:txBody>
      </p:sp>
      <p:sp>
        <p:nvSpPr>
          <p:cNvPr id="40966" name="Rectangle 3">
            <a:extLst>
              <a:ext uri="{FF2B5EF4-FFF2-40B4-BE49-F238E27FC236}">
                <a16:creationId xmlns:a16="http://schemas.microsoft.com/office/drawing/2014/main" id="{9367128D-8399-42A8-BCB9-15E7102B1DAE}"/>
              </a:ext>
            </a:extLst>
          </p:cNvPr>
          <p:cNvSpPr>
            <a:spLocks noGrp="1" noChangeArrowheads="1"/>
          </p:cNvSpPr>
          <p:nvPr>
            <p:ph type="body" idx="1"/>
          </p:nvPr>
        </p:nvSpPr>
        <p:spPr>
          <a:xfrm>
            <a:off x="752168" y="1238864"/>
            <a:ext cx="4694904" cy="4419600"/>
          </a:xfrm>
        </p:spPr>
        <p:txBody>
          <a:bodyPr>
            <a:normAutofit fontScale="77500" lnSpcReduction="20000"/>
          </a:bodyPr>
          <a:lstStyle/>
          <a:p>
            <a:pPr marL="0" indent="0" eaLnBrk="1" hangingPunct="1">
              <a:lnSpc>
                <a:spcPct val="100000"/>
              </a:lnSpc>
              <a:buNone/>
            </a:pPr>
            <a:r>
              <a:rPr lang="en-US" altLang="en-US" sz="3200" b="1" dirty="0"/>
              <a:t>Old UNIX</a:t>
            </a:r>
          </a:p>
          <a:p>
            <a:pPr>
              <a:lnSpc>
                <a:spcPct val="100000"/>
              </a:lnSpc>
            </a:pPr>
            <a:r>
              <a:rPr lang="en-US" altLang="en-US" sz="3200" dirty="0"/>
              <a:t>The file /</a:t>
            </a:r>
            <a:r>
              <a:rPr lang="en-US" altLang="en-US" sz="3200" dirty="0" err="1"/>
              <a:t>etc</a:t>
            </a:r>
            <a:r>
              <a:rPr lang="en-US" altLang="en-US" sz="3200" dirty="0"/>
              <a:t>/passwd stores H(password) together with each user’s login name, user id, home directory, login shell, etc.</a:t>
            </a:r>
          </a:p>
          <a:p>
            <a:pPr lvl="1">
              <a:lnSpc>
                <a:spcPct val="100000"/>
              </a:lnSpc>
            </a:pPr>
            <a:r>
              <a:rPr lang="en-US" altLang="en-US" sz="2800" dirty="0"/>
              <a:t>H is essentially a one-way hash function!</a:t>
            </a:r>
          </a:p>
          <a:p>
            <a:pPr>
              <a:lnSpc>
                <a:spcPct val="100000"/>
              </a:lnSpc>
            </a:pPr>
            <a:r>
              <a:rPr lang="en-US" altLang="en-US" sz="3200" dirty="0"/>
              <a:t>The file /</a:t>
            </a:r>
            <a:r>
              <a:rPr lang="en-US" altLang="en-US" sz="3200" dirty="0" err="1"/>
              <a:t>etc</a:t>
            </a:r>
            <a:r>
              <a:rPr lang="en-US" altLang="en-US" sz="3200" dirty="0"/>
              <a:t>/passwd  must be world readable.</a:t>
            </a:r>
          </a:p>
          <a:p>
            <a:pPr>
              <a:lnSpc>
                <a:spcPct val="100000"/>
              </a:lnSpc>
            </a:pPr>
            <a:r>
              <a:rPr lang="en-US" altLang="en-US" sz="3200" b="1" dirty="0">
                <a:solidFill>
                  <a:srgbClr val="FF0000"/>
                </a:solidFill>
              </a:rPr>
              <a:t>Brute force attacks possible even if H is one-way.</a:t>
            </a:r>
            <a:endParaRPr lang="en-US" altLang="en-US" sz="2800" b="1" dirty="0">
              <a:solidFill>
                <a:srgbClr val="FF0000"/>
              </a:solidFill>
            </a:endParaRPr>
          </a:p>
        </p:txBody>
      </p:sp>
      <p:sp>
        <p:nvSpPr>
          <p:cNvPr id="7" name="Rectangle 3">
            <a:extLst>
              <a:ext uri="{FF2B5EF4-FFF2-40B4-BE49-F238E27FC236}">
                <a16:creationId xmlns:a16="http://schemas.microsoft.com/office/drawing/2014/main" id="{6FF76167-A2D4-4EF5-84F2-7EF444C821E8}"/>
              </a:ext>
            </a:extLst>
          </p:cNvPr>
          <p:cNvSpPr txBox="1">
            <a:spLocks noChangeArrowheads="1"/>
          </p:cNvSpPr>
          <p:nvPr/>
        </p:nvSpPr>
        <p:spPr>
          <a:xfrm>
            <a:off x="5850194" y="1219200"/>
            <a:ext cx="5864941" cy="4572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en-US" sz="3200" b="1" dirty="0"/>
              <a:t>Modern UNIX</a:t>
            </a:r>
          </a:p>
          <a:p>
            <a:r>
              <a:rPr lang="en-US" altLang="en-US" sz="2400" dirty="0"/>
              <a:t>Divide /</a:t>
            </a:r>
            <a:r>
              <a:rPr lang="en-US" altLang="en-US" sz="2400" dirty="0" err="1"/>
              <a:t>etc</a:t>
            </a:r>
            <a:r>
              <a:rPr lang="en-US" altLang="en-US" sz="2400" dirty="0"/>
              <a:t>/password into two files: /</a:t>
            </a:r>
            <a:r>
              <a:rPr lang="en-US" altLang="en-US" sz="2400" dirty="0" err="1"/>
              <a:t>etc</a:t>
            </a:r>
            <a:r>
              <a:rPr lang="en-US" altLang="en-US" sz="2400" dirty="0"/>
              <a:t>/password; and /</a:t>
            </a:r>
            <a:r>
              <a:rPr lang="en-US" altLang="en-US" sz="2400" dirty="0" err="1"/>
              <a:t>etc</a:t>
            </a:r>
            <a:r>
              <a:rPr lang="en-US" altLang="en-US" sz="2400" dirty="0"/>
              <a:t>/shadow (readable only by root)</a:t>
            </a:r>
          </a:p>
          <a:p>
            <a:pPr eaLnBrk="1" hangingPunct="1">
              <a:lnSpc>
                <a:spcPct val="90000"/>
              </a:lnSpc>
            </a:pPr>
            <a:r>
              <a:rPr lang="en-US" altLang="en-US" sz="2400" dirty="0"/>
              <a:t>Store [r, H(</a:t>
            </a:r>
            <a:r>
              <a:rPr lang="en-US" altLang="en-US" sz="2400" dirty="0" err="1"/>
              <a:t>password,r</a:t>
            </a:r>
            <a:r>
              <a:rPr lang="en-US" altLang="en-US" sz="2400" dirty="0"/>
              <a:t>)] rather than H(password) in /</a:t>
            </a:r>
            <a:r>
              <a:rPr lang="en-US" altLang="en-US" sz="2400" dirty="0" err="1"/>
              <a:t>etc</a:t>
            </a:r>
            <a:r>
              <a:rPr lang="en-US" altLang="en-US" sz="2400" dirty="0"/>
              <a:t>/shadow</a:t>
            </a:r>
          </a:p>
          <a:p>
            <a:pPr lvl="1" eaLnBrk="1" hangingPunct="1">
              <a:lnSpc>
                <a:spcPct val="90000"/>
              </a:lnSpc>
            </a:pPr>
            <a:r>
              <a:rPr lang="en-US" altLang="en-US" sz="2000" dirty="0"/>
              <a:t>r is randomly chosen for each password</a:t>
            </a:r>
          </a:p>
          <a:p>
            <a:pPr lvl="1" eaLnBrk="1" hangingPunct="1">
              <a:lnSpc>
                <a:spcPct val="90000"/>
              </a:lnSpc>
            </a:pPr>
            <a:r>
              <a:rPr lang="en-US" altLang="en-US" sz="2000" dirty="0"/>
              <a:t>r is public, similar to Initial Vector in CBC &amp; CTR modes</a:t>
            </a:r>
          </a:p>
          <a:p>
            <a:pPr eaLnBrk="1" hangingPunct="1">
              <a:lnSpc>
                <a:spcPct val="90000"/>
              </a:lnSpc>
            </a:pPr>
            <a:r>
              <a:rPr lang="en-US" altLang="en-US" sz="2400" dirty="0"/>
              <a:t>Benefits</a:t>
            </a:r>
          </a:p>
          <a:p>
            <a:pPr lvl="1" eaLnBrk="1" hangingPunct="1">
              <a:lnSpc>
                <a:spcPct val="90000"/>
              </a:lnSpc>
            </a:pPr>
            <a:r>
              <a:rPr lang="en-US" altLang="en-US" sz="2000" dirty="0"/>
              <a:t>dictionary attacks much more difficult</a:t>
            </a:r>
          </a:p>
          <a:p>
            <a:pPr lvl="2" eaLnBrk="1" hangingPunct="1">
              <a:lnSpc>
                <a:spcPct val="90000"/>
              </a:lnSpc>
            </a:pPr>
            <a:r>
              <a:rPr lang="en-US" altLang="en-US" dirty="0"/>
              <a:t>cost of attacking a single account remains the same</a:t>
            </a:r>
          </a:p>
          <a:p>
            <a:pPr lvl="1" eaLnBrk="1" hangingPunct="1">
              <a:lnSpc>
                <a:spcPct val="90000"/>
              </a:lnSpc>
            </a:pPr>
            <a:r>
              <a:rPr lang="en-US" altLang="en-US" sz="2000" dirty="0"/>
              <a:t>if two users happen to choose the same password, it doesn’t immediately show.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8BC5E0A3-D65F-4DA5-9361-41E1574CBE22}"/>
              </a:ext>
            </a:extLst>
          </p:cNvPr>
          <p:cNvSpPr>
            <a:spLocks noGrp="1" noChangeArrowheads="1"/>
          </p:cNvSpPr>
          <p:nvPr>
            <p:ph type="title"/>
          </p:nvPr>
        </p:nvSpPr>
        <p:spPr>
          <a:xfrm>
            <a:off x="621890" y="207808"/>
            <a:ext cx="10515600" cy="1325563"/>
          </a:xfrm>
        </p:spPr>
        <p:txBody>
          <a:bodyPr/>
          <a:lstStyle/>
          <a:p>
            <a:pPr eaLnBrk="1" hangingPunct="1"/>
            <a:r>
              <a:rPr lang="en-US" altLang="en-US" sz="4000" dirty="0"/>
              <a:t>Mechanisms to Defend Against Dictionary and Guessing Attacks</a:t>
            </a:r>
          </a:p>
        </p:txBody>
      </p:sp>
      <p:sp>
        <p:nvSpPr>
          <p:cNvPr id="43014" name="Rectangle 3">
            <a:extLst>
              <a:ext uri="{FF2B5EF4-FFF2-40B4-BE49-F238E27FC236}">
                <a16:creationId xmlns:a16="http://schemas.microsoft.com/office/drawing/2014/main" id="{550A797F-4087-4C90-8F76-E018AB4E06D2}"/>
              </a:ext>
            </a:extLst>
          </p:cNvPr>
          <p:cNvSpPr>
            <a:spLocks noGrp="1" noChangeArrowheads="1"/>
          </p:cNvSpPr>
          <p:nvPr>
            <p:ph type="body" idx="1"/>
          </p:nvPr>
        </p:nvSpPr>
        <p:spPr>
          <a:xfrm>
            <a:off x="838200" y="1727301"/>
            <a:ext cx="5257800" cy="3886917"/>
          </a:xfrm>
        </p:spPr>
        <p:txBody>
          <a:bodyPr>
            <a:normAutofit/>
          </a:bodyPr>
          <a:lstStyle/>
          <a:p>
            <a:pPr algn="just" eaLnBrk="1" hangingPunct="1">
              <a:lnSpc>
                <a:spcPct val="100000"/>
              </a:lnSpc>
            </a:pPr>
            <a:r>
              <a:rPr lang="en-US" altLang="en-US" dirty="0"/>
              <a:t>Protect stored passwords (use both cryptography &amp; access control)</a:t>
            </a:r>
          </a:p>
          <a:p>
            <a:pPr algn="just" eaLnBrk="1" hangingPunct="1">
              <a:lnSpc>
                <a:spcPct val="100000"/>
              </a:lnSpc>
            </a:pPr>
            <a:r>
              <a:rPr lang="en-US" altLang="en-US" dirty="0"/>
              <a:t>Disable accounts with multiple failed attempts</a:t>
            </a:r>
          </a:p>
          <a:p>
            <a:pPr algn="just" eaLnBrk="1" hangingPunct="1">
              <a:lnSpc>
                <a:spcPct val="100000"/>
              </a:lnSpc>
            </a:pPr>
            <a:r>
              <a:rPr lang="en-US" altLang="en-US" dirty="0"/>
              <a:t>Require extra authentication mechanism (e.g., phone, other email account, etc.).</a:t>
            </a:r>
          </a:p>
        </p:txBody>
      </p:sp>
      <p:pic>
        <p:nvPicPr>
          <p:cNvPr id="25602" name="Picture 2" descr="Best Practice: Strong Password Policy - 1. Frontline">
            <a:extLst>
              <a:ext uri="{FF2B5EF4-FFF2-40B4-BE49-F238E27FC236}">
                <a16:creationId xmlns:a16="http://schemas.microsoft.com/office/drawing/2014/main" id="{B43A6A56-C954-447A-B65E-EAE6D36A9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89" y="2166938"/>
            <a:ext cx="3724275" cy="252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Spoofing &amp; Defenses on the Web</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710381" y="1233992"/>
            <a:ext cx="6241026" cy="4193369"/>
          </a:xfrm>
        </p:spPr>
        <p:txBody>
          <a:bodyPr>
            <a:normAutofit fontScale="92500" lnSpcReduction="10000"/>
          </a:bodyPr>
          <a:lstStyle/>
          <a:p>
            <a:pPr algn="just">
              <a:lnSpc>
                <a:spcPct val="100000"/>
              </a:lnSpc>
            </a:pPr>
            <a:r>
              <a:rPr lang="en-US" altLang="en-US" sz="3000" b="1" dirty="0"/>
              <a:t>Phishing attacks</a:t>
            </a:r>
            <a:r>
              <a:rPr lang="en-US" altLang="en-US" sz="3000" dirty="0"/>
              <a:t>: attempting to acquire sensitive information such as usernames, passwords and credit card details by masquerading as a trustworthy entity in electronic communication.</a:t>
            </a:r>
          </a:p>
          <a:p>
            <a:pPr algn="just">
              <a:lnSpc>
                <a:spcPct val="100000"/>
              </a:lnSpc>
            </a:pPr>
            <a:r>
              <a:rPr lang="en-US" altLang="en-US" sz="3000" b="1" dirty="0"/>
              <a:t>Website forgery</a:t>
            </a:r>
            <a:r>
              <a:rPr lang="en-US" altLang="en-US" sz="3000" dirty="0"/>
              <a:t>: Set up fake websites that look like e-commerce sites and trick users into visiting the sites and entering sensitive info.</a:t>
            </a:r>
          </a:p>
        </p:txBody>
      </p:sp>
      <p:pic>
        <p:nvPicPr>
          <p:cNvPr id="22530" name="Picture 2" descr="Protecting Students and Faculty from University Phishing Attacks - My  TechDecisions">
            <a:extLst>
              <a:ext uri="{FF2B5EF4-FFF2-40B4-BE49-F238E27FC236}">
                <a16:creationId xmlns:a16="http://schemas.microsoft.com/office/drawing/2014/main" id="{3D987DB7-4213-46F4-AC20-C5C42C503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588" y="2104103"/>
            <a:ext cx="4029996" cy="2014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Types of </a:t>
            </a:r>
            <a:r>
              <a:rPr lang="en-US" altLang="en-US" sz="4400" b="1" dirty="0"/>
              <a:t>Phishing</a:t>
            </a:r>
            <a:r>
              <a:rPr lang="en-US" altLang="en-US" dirty="0"/>
              <a:t> Attack</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1034845" y="1106130"/>
            <a:ext cx="7302910" cy="673509"/>
          </a:xfrm>
        </p:spPr>
        <p:txBody>
          <a:bodyPr>
            <a:normAutofit/>
          </a:bodyPr>
          <a:lstStyle/>
          <a:p>
            <a:pPr marL="0" indent="0" algn="just">
              <a:lnSpc>
                <a:spcPct val="100000"/>
              </a:lnSpc>
              <a:buNone/>
            </a:pPr>
            <a:r>
              <a:rPr lang="en-US" altLang="en-US" sz="3000" b="1" dirty="0"/>
              <a:t>CEO Fraud/Business Email Compromise</a:t>
            </a:r>
            <a:endParaRPr lang="en-US" altLang="en-US" sz="3000" dirty="0"/>
          </a:p>
        </p:txBody>
      </p:sp>
      <p:pic>
        <p:nvPicPr>
          <p:cNvPr id="31746" name="Picture 2">
            <a:extLst>
              <a:ext uri="{FF2B5EF4-FFF2-40B4-BE49-F238E27FC236}">
                <a16:creationId xmlns:a16="http://schemas.microsoft.com/office/drawing/2014/main" id="{D0818780-8A26-4D36-A4B7-EE9F46219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97" y="1614907"/>
            <a:ext cx="6972300" cy="301942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E77254D-5A5C-4F07-BE81-E8FC84EB26DC}"/>
              </a:ext>
            </a:extLst>
          </p:cNvPr>
          <p:cNvSpPr txBox="1"/>
          <p:nvPr/>
        </p:nvSpPr>
        <p:spPr>
          <a:xfrm>
            <a:off x="4450327" y="3812878"/>
            <a:ext cx="6972299" cy="1938992"/>
          </a:xfrm>
          <a:prstGeom prst="rect">
            <a:avLst/>
          </a:prstGeom>
          <a:solidFill>
            <a:schemeClr val="accent4">
              <a:lumMod val="20000"/>
              <a:lumOff val="80000"/>
            </a:schemeClr>
          </a:solidFill>
          <a:ln>
            <a:solidFill>
              <a:schemeClr val="tx1"/>
            </a:solidFill>
          </a:ln>
        </p:spPr>
        <p:txBody>
          <a:bodyPr wrap="square">
            <a:spAutoFit/>
          </a:bodyPr>
          <a:lstStyle/>
          <a:p>
            <a:r>
              <a:rPr lang="en-US" sz="2400" b="0" i="0" u="none" strike="noStrike" dirty="0">
                <a:solidFill>
                  <a:srgbClr val="F07725"/>
                </a:solidFill>
                <a:effectLst/>
                <a:latin typeface="Arial" panose="020B0604020202020204" pitchFamily="34" charset="0"/>
                <a:hlinkClick r:id="rId3"/>
              </a:rPr>
              <a:t>Whaling</a:t>
            </a:r>
            <a:r>
              <a:rPr lang="en-US" sz="2400" b="0" i="0" dirty="0">
                <a:solidFill>
                  <a:srgbClr val="4F4F4F"/>
                </a:solidFill>
                <a:effectLst/>
                <a:latin typeface="Arial" panose="020B0604020202020204" pitchFamily="34" charset="0"/>
              </a:rPr>
              <a:t>, a form of spear phishing, is a lot like the inverse version of CEO fraud. Instead of targeting lower-level individuals within an organization, the cybercriminal instead targets high-level executives such as CEOs, CFOs, and COOs.</a:t>
            </a:r>
            <a:endParaRPr lang="en-US" sz="2400" dirty="0"/>
          </a:p>
        </p:txBody>
      </p:sp>
    </p:spTree>
    <p:extLst>
      <p:ext uri="{BB962C8B-B14F-4D97-AF65-F5344CB8AC3E}">
        <p14:creationId xmlns:p14="http://schemas.microsoft.com/office/powerpoint/2010/main" val="2345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5</a:t>
            </a:r>
            <a:r>
              <a:rPr lang="en-US" sz="4800" b="1" dirty="0">
                <a:solidFill>
                  <a:srgbClr val="002060"/>
                </a:solidFill>
                <a:latin typeface="Aharoni" panose="02010803020104030203" pitchFamily="2" charset="-79"/>
                <a:cs typeface="Aharoni" panose="02010803020104030203" pitchFamily="2" charset="-79"/>
              </a:rPr>
              <a:t> – System Security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User Authentication</a:t>
            </a:r>
          </a:p>
          <a:p>
            <a:pPr marL="457200" indent="-457200">
              <a:lnSpc>
                <a:spcPct val="100000"/>
              </a:lnSpc>
              <a:buFont typeface="+mj-lt"/>
              <a:buAutoNum type="alphaUcPeriod"/>
            </a:pPr>
            <a:r>
              <a:rPr lang="en-US" sz="3200" dirty="0"/>
              <a:t>Unix Access Control</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Types of </a:t>
            </a:r>
            <a:r>
              <a:rPr lang="en-US" altLang="en-US" sz="4400" b="1" dirty="0"/>
              <a:t>Phishing</a:t>
            </a:r>
            <a:r>
              <a:rPr lang="en-US" altLang="en-US" dirty="0"/>
              <a:t> Attack</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1034845" y="1386349"/>
            <a:ext cx="6477000" cy="4365521"/>
          </a:xfrm>
        </p:spPr>
        <p:txBody>
          <a:bodyPr>
            <a:normAutofit fontScale="85000" lnSpcReduction="10000"/>
          </a:bodyPr>
          <a:lstStyle/>
          <a:p>
            <a:pPr marL="0" indent="0" algn="just">
              <a:lnSpc>
                <a:spcPct val="110000"/>
              </a:lnSpc>
              <a:buNone/>
            </a:pPr>
            <a:r>
              <a:rPr lang="en-US" altLang="en-US" sz="3000" b="1" dirty="0"/>
              <a:t>Clone phishing: </a:t>
            </a:r>
            <a:r>
              <a:rPr lang="en-US" altLang="en-US" sz="3000" dirty="0"/>
              <a:t>take advantage of legitimate </a:t>
            </a:r>
            <a:r>
              <a:rPr lang="en-US" altLang="en-US" sz="3000" b="1" dirty="0"/>
              <a:t>messages that the victim may have already received</a:t>
            </a:r>
            <a:r>
              <a:rPr lang="en-US" altLang="en-US" sz="3000" dirty="0"/>
              <a:t> and </a:t>
            </a:r>
            <a:r>
              <a:rPr lang="en-US" altLang="en-US" sz="3000" b="1" dirty="0"/>
              <a:t>create a malicious version</a:t>
            </a:r>
            <a:r>
              <a:rPr lang="en-US" altLang="en-US" sz="3000" dirty="0"/>
              <a:t> of it. </a:t>
            </a:r>
          </a:p>
          <a:p>
            <a:pPr marL="0" indent="0" algn="just">
              <a:lnSpc>
                <a:spcPct val="110000"/>
              </a:lnSpc>
              <a:buNone/>
            </a:pPr>
            <a:r>
              <a:rPr lang="en-US" altLang="en-US" sz="3000" dirty="0"/>
              <a:t>The attack creates a virtual replica of a legitimate message — hence, the attack’s clever name — and sends the message from an email address that looks legitimate. </a:t>
            </a:r>
          </a:p>
          <a:p>
            <a:pPr marL="0" indent="0" algn="just">
              <a:lnSpc>
                <a:spcPct val="110000"/>
              </a:lnSpc>
              <a:buNone/>
            </a:pPr>
            <a:r>
              <a:rPr lang="en-US" altLang="en-US" sz="3000" dirty="0"/>
              <a:t>Any links or attachments in the original email are swapped out for malicious ones.</a:t>
            </a:r>
          </a:p>
        </p:txBody>
      </p:sp>
      <p:pic>
        <p:nvPicPr>
          <p:cNvPr id="32770" name="Picture 2">
            <a:extLst>
              <a:ext uri="{FF2B5EF4-FFF2-40B4-BE49-F238E27FC236}">
                <a16:creationId xmlns:a16="http://schemas.microsoft.com/office/drawing/2014/main" id="{750E293A-0066-467F-98C3-0A078B30C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108" y="2171086"/>
            <a:ext cx="28575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4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Types of </a:t>
            </a:r>
            <a:r>
              <a:rPr lang="en-US" altLang="en-US" sz="4400" b="1" dirty="0"/>
              <a:t>Phishing</a:t>
            </a:r>
            <a:r>
              <a:rPr lang="en-US" altLang="en-US" dirty="0"/>
              <a:t> Attack</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806245" y="1315065"/>
            <a:ext cx="6037006" cy="4227869"/>
          </a:xfrm>
        </p:spPr>
        <p:txBody>
          <a:bodyPr>
            <a:normAutofit fontScale="92500" lnSpcReduction="10000"/>
          </a:bodyPr>
          <a:lstStyle/>
          <a:p>
            <a:pPr marL="0" indent="0" algn="just">
              <a:lnSpc>
                <a:spcPct val="120000"/>
              </a:lnSpc>
              <a:buNone/>
            </a:pPr>
            <a:r>
              <a:rPr lang="en-US" altLang="en-US" sz="2400" b="1" dirty="0"/>
              <a:t>Domain spoofing: </a:t>
            </a:r>
            <a:r>
              <a:rPr lang="en-US" altLang="en-US" sz="2400" dirty="0"/>
              <a:t>This method of attack uses either email or fraudulent websites. </a:t>
            </a:r>
          </a:p>
          <a:p>
            <a:pPr marL="0" indent="0" algn="just">
              <a:lnSpc>
                <a:spcPct val="120000"/>
              </a:lnSpc>
              <a:buNone/>
            </a:pPr>
            <a:r>
              <a:rPr lang="en-US" altLang="en-US" sz="2400" dirty="0"/>
              <a:t>Domain spoofing occurs when a cybercriminal “spoofs” an organization or company’s domain to:</a:t>
            </a:r>
          </a:p>
          <a:p>
            <a:pPr algn="just">
              <a:lnSpc>
                <a:spcPct val="120000"/>
              </a:lnSpc>
            </a:pPr>
            <a:r>
              <a:rPr lang="en-US" altLang="en-US" sz="2400" dirty="0"/>
              <a:t>make their emails look like they’re coming from the official domain, or</a:t>
            </a:r>
          </a:p>
          <a:p>
            <a:pPr algn="just">
              <a:lnSpc>
                <a:spcPct val="120000"/>
              </a:lnSpc>
            </a:pPr>
            <a:r>
              <a:rPr lang="en-US" altLang="en-US" sz="2400" dirty="0"/>
              <a:t>make a fake website look like the real deal by adopting the real site’s design and using either a similar URL or Unicode characters that look like ASCII characters. </a:t>
            </a:r>
          </a:p>
        </p:txBody>
      </p:sp>
      <p:pic>
        <p:nvPicPr>
          <p:cNvPr id="33794" name="Picture 2" descr="Domain Spoofing: What It Is and What You Can Do About It - SpotX">
            <a:extLst>
              <a:ext uri="{FF2B5EF4-FFF2-40B4-BE49-F238E27FC236}">
                <a16:creationId xmlns:a16="http://schemas.microsoft.com/office/drawing/2014/main" id="{5E73996E-440B-47BE-9ABC-539607C1A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079" y="2229235"/>
            <a:ext cx="5051321" cy="247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02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Types of </a:t>
            </a:r>
            <a:r>
              <a:rPr lang="en-US" altLang="en-US" sz="4400" b="1" dirty="0"/>
              <a:t>Phishing</a:t>
            </a:r>
            <a:r>
              <a:rPr lang="en-US" altLang="en-US" dirty="0"/>
              <a:t> Attack</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717755" y="1386349"/>
            <a:ext cx="7089058" cy="4227869"/>
          </a:xfrm>
        </p:spPr>
        <p:txBody>
          <a:bodyPr>
            <a:normAutofit fontScale="92500" lnSpcReduction="10000"/>
          </a:bodyPr>
          <a:lstStyle/>
          <a:p>
            <a:pPr marL="0" indent="0" algn="just">
              <a:lnSpc>
                <a:spcPct val="120000"/>
              </a:lnSpc>
              <a:buNone/>
            </a:pPr>
            <a:r>
              <a:rPr lang="en-US" altLang="en-US" sz="2400" b="1" dirty="0"/>
              <a:t>Evil Twin: </a:t>
            </a:r>
            <a:r>
              <a:rPr lang="en-US" altLang="en-US" sz="2400" dirty="0"/>
              <a:t>an evil twin attack is a form of </a:t>
            </a:r>
            <a:r>
              <a:rPr lang="en-US" altLang="en-US" sz="2400" b="1" dirty="0"/>
              <a:t>phishing that capitalizes on Wi-Fi</a:t>
            </a:r>
            <a:r>
              <a:rPr lang="en-US" altLang="en-US" sz="2400" dirty="0"/>
              <a:t>.</a:t>
            </a:r>
          </a:p>
          <a:p>
            <a:pPr algn="just">
              <a:lnSpc>
                <a:spcPct val="120000"/>
              </a:lnSpc>
            </a:pPr>
            <a:r>
              <a:rPr lang="en-US" altLang="en-US" sz="2400" dirty="0"/>
              <a:t>Evil twin phishing involves a cybercriminal creating a Wi-Fi hotspot that looks like the real one — they’ll even use the set service identifier (SSID) that is the same as the real network. </a:t>
            </a:r>
          </a:p>
          <a:p>
            <a:pPr algn="just">
              <a:lnSpc>
                <a:spcPct val="120000"/>
              </a:lnSpc>
            </a:pPr>
            <a:r>
              <a:rPr lang="en-US" altLang="en-US" sz="2400" dirty="0"/>
              <a:t>When end-users connect, the attacker can then eavesdrop on their network traffic and steal their account names, passwords, and view any attachments that the user accesses while connected to the compromised hotspot. </a:t>
            </a:r>
          </a:p>
        </p:txBody>
      </p:sp>
      <p:pic>
        <p:nvPicPr>
          <p:cNvPr id="34818" name="Picture 2">
            <a:extLst>
              <a:ext uri="{FF2B5EF4-FFF2-40B4-BE49-F238E27FC236}">
                <a16:creationId xmlns:a16="http://schemas.microsoft.com/office/drawing/2014/main" id="{1F9DED41-85E9-4B6C-8F3A-FF9293E41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682"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66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878107"/>
          </a:xfrm>
        </p:spPr>
        <p:txBody>
          <a:bodyPr/>
          <a:lstStyle/>
          <a:p>
            <a:r>
              <a:rPr lang="en-US" altLang="en-US" dirty="0"/>
              <a:t>Types of </a:t>
            </a:r>
            <a:r>
              <a:rPr lang="en-US" altLang="en-US" sz="4400" b="1" dirty="0"/>
              <a:t>Phishing</a:t>
            </a:r>
            <a:r>
              <a:rPr lang="en-US" altLang="en-US" dirty="0"/>
              <a:t> Attack</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717755" y="1191362"/>
            <a:ext cx="6184490" cy="4227869"/>
          </a:xfrm>
        </p:spPr>
        <p:txBody>
          <a:bodyPr>
            <a:normAutofit/>
          </a:bodyPr>
          <a:lstStyle/>
          <a:p>
            <a:pPr marL="0" indent="0" algn="just">
              <a:lnSpc>
                <a:spcPct val="120000"/>
              </a:lnSpc>
              <a:buNone/>
            </a:pPr>
            <a:r>
              <a:rPr lang="en-US" altLang="en-US" sz="2400" b="1" dirty="0"/>
              <a:t>Smishing: SMS phishing</a:t>
            </a:r>
            <a:r>
              <a:rPr lang="en-US" altLang="en-US" sz="2400" dirty="0"/>
              <a:t>, or “smishing,” is a form of phishing that capitalizes on the world’s addiction to text messaging and instant communications. </a:t>
            </a:r>
          </a:p>
          <a:p>
            <a:pPr algn="just">
              <a:lnSpc>
                <a:spcPct val="120000"/>
              </a:lnSpc>
            </a:pPr>
            <a:r>
              <a:rPr lang="en-US" altLang="en-US" sz="2400" dirty="0"/>
              <a:t>Smishing is a way for cybercriminals to lure users into downloading malicious payloads by sending text messages that appear to come from legitimate sources and contain malicious URLs for them to click on. </a:t>
            </a:r>
          </a:p>
        </p:txBody>
      </p:sp>
      <p:pic>
        <p:nvPicPr>
          <p:cNvPr id="35842" name="Picture 2" descr="O golpe por SMS que rouba ID Apple evoluiu para capturar mais vítimas |  WeLiveSecurity">
            <a:extLst>
              <a:ext uri="{FF2B5EF4-FFF2-40B4-BE49-F238E27FC236}">
                <a16:creationId xmlns:a16="http://schemas.microsoft.com/office/drawing/2014/main" id="{BEF88CDF-6ED9-4BE7-825A-B7BB19152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012" y="1591798"/>
            <a:ext cx="3850559" cy="342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5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B18C667-1C53-40F7-912D-CE01C1A20BCE}"/>
              </a:ext>
            </a:extLst>
          </p:cNvPr>
          <p:cNvSpPr>
            <a:spLocks noGrp="1" noChangeArrowheads="1"/>
          </p:cNvSpPr>
          <p:nvPr>
            <p:ph type="title"/>
          </p:nvPr>
        </p:nvSpPr>
        <p:spPr>
          <a:xfrm>
            <a:off x="602226" y="213274"/>
            <a:ext cx="10515600" cy="1325563"/>
          </a:xfrm>
        </p:spPr>
        <p:txBody>
          <a:bodyPr/>
          <a:lstStyle/>
          <a:p>
            <a:r>
              <a:rPr lang="en-US" altLang="en-US" sz="4400" b="1" dirty="0"/>
              <a:t>Phishing</a:t>
            </a:r>
            <a:r>
              <a:rPr lang="en-US" altLang="en-US" dirty="0"/>
              <a:t> Defenses on the Web</a:t>
            </a:r>
          </a:p>
        </p:txBody>
      </p:sp>
      <p:sp>
        <p:nvSpPr>
          <p:cNvPr id="46083" name="Content Placeholder 2">
            <a:extLst>
              <a:ext uri="{FF2B5EF4-FFF2-40B4-BE49-F238E27FC236}">
                <a16:creationId xmlns:a16="http://schemas.microsoft.com/office/drawing/2014/main" id="{8972CEE1-046E-4B11-9684-6D193A8F769A}"/>
              </a:ext>
            </a:extLst>
          </p:cNvPr>
          <p:cNvSpPr>
            <a:spLocks noGrp="1" noChangeArrowheads="1"/>
          </p:cNvSpPr>
          <p:nvPr>
            <p:ph idx="1"/>
          </p:nvPr>
        </p:nvSpPr>
        <p:spPr>
          <a:xfrm>
            <a:off x="838200" y="1538836"/>
            <a:ext cx="10515600" cy="4193369"/>
          </a:xfrm>
        </p:spPr>
        <p:txBody>
          <a:bodyPr>
            <a:normAutofit/>
          </a:bodyPr>
          <a:lstStyle/>
          <a:p>
            <a:pPr>
              <a:lnSpc>
                <a:spcPct val="100000"/>
              </a:lnSpc>
            </a:pPr>
            <a:r>
              <a:rPr lang="en-US" altLang="en-US" sz="3200" dirty="0"/>
              <a:t>Browser filtering of known phishing sites</a:t>
            </a:r>
          </a:p>
          <a:p>
            <a:pPr>
              <a:lnSpc>
                <a:spcPct val="100000"/>
              </a:lnSpc>
            </a:pPr>
            <a:r>
              <a:rPr lang="en-US" altLang="en-US" sz="3200" dirty="0"/>
              <a:t>Cryptographic authentication of servers (will talk about in future)</a:t>
            </a:r>
          </a:p>
          <a:p>
            <a:pPr>
              <a:lnSpc>
                <a:spcPct val="100000"/>
              </a:lnSpc>
            </a:pPr>
            <a:r>
              <a:rPr lang="en-US" altLang="en-US" sz="3200" dirty="0"/>
              <a:t>User-configured authentication of servers</a:t>
            </a:r>
          </a:p>
          <a:p>
            <a:pPr lvl="1">
              <a:lnSpc>
                <a:spcPct val="100000"/>
              </a:lnSpc>
            </a:pPr>
            <a:r>
              <a:rPr lang="en-US" altLang="en-US" sz="2800" dirty="0"/>
              <a:t>To ensure that the site is the one the human user has in mind</a:t>
            </a:r>
          </a:p>
          <a:p>
            <a:pPr lvl="1">
              <a:lnSpc>
                <a:spcPct val="100000"/>
              </a:lnSpc>
            </a:pPr>
            <a:r>
              <a:rPr lang="en-US" altLang="en-US" sz="2800" dirty="0"/>
              <a:t>E.g., site key, pre-selected picture/phrases</a:t>
            </a:r>
          </a:p>
        </p:txBody>
      </p:sp>
    </p:spTree>
    <p:extLst>
      <p:ext uri="{BB962C8B-B14F-4D97-AF65-F5344CB8AC3E}">
        <p14:creationId xmlns:p14="http://schemas.microsoft.com/office/powerpoint/2010/main" val="346617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F7941B6E-850E-4328-9815-EBE996949DE6}"/>
              </a:ext>
            </a:extLst>
          </p:cNvPr>
          <p:cNvSpPr>
            <a:spLocks noGrp="1" noChangeArrowheads="1"/>
          </p:cNvSpPr>
          <p:nvPr>
            <p:ph type="title"/>
          </p:nvPr>
        </p:nvSpPr>
        <p:spPr>
          <a:xfrm>
            <a:off x="621891" y="183050"/>
            <a:ext cx="10515600" cy="932912"/>
          </a:xfrm>
        </p:spPr>
        <p:txBody>
          <a:bodyPr/>
          <a:lstStyle/>
          <a:p>
            <a:r>
              <a:rPr lang="en-US" altLang="en-US" dirty="0" err="1"/>
              <a:t>KeyLogging</a:t>
            </a:r>
            <a:endParaRPr lang="en-US" altLang="en-US" dirty="0"/>
          </a:p>
        </p:txBody>
      </p:sp>
      <p:sp>
        <p:nvSpPr>
          <p:cNvPr id="47107" name="Content Placeholder 2">
            <a:extLst>
              <a:ext uri="{FF2B5EF4-FFF2-40B4-BE49-F238E27FC236}">
                <a16:creationId xmlns:a16="http://schemas.microsoft.com/office/drawing/2014/main" id="{1098765B-59E3-43BC-B338-10822FDE66F1}"/>
              </a:ext>
            </a:extLst>
          </p:cNvPr>
          <p:cNvSpPr>
            <a:spLocks noGrp="1" noChangeArrowheads="1"/>
          </p:cNvSpPr>
          <p:nvPr>
            <p:ph idx="1"/>
          </p:nvPr>
        </p:nvSpPr>
        <p:spPr>
          <a:xfrm>
            <a:off x="916858" y="1115962"/>
            <a:ext cx="9348019" cy="4506350"/>
          </a:xfrm>
        </p:spPr>
        <p:txBody>
          <a:bodyPr>
            <a:noAutofit/>
          </a:bodyPr>
          <a:lstStyle/>
          <a:p>
            <a:pPr algn="just">
              <a:lnSpc>
                <a:spcPct val="100000"/>
              </a:lnSpc>
            </a:pPr>
            <a:r>
              <a:rPr lang="en-US" altLang="en-US" sz="2700" dirty="0"/>
              <a:t>Threats from </a:t>
            </a:r>
            <a:r>
              <a:rPr lang="en-US" altLang="en-US" sz="2700" b="1" dirty="0"/>
              <a:t>insecure client side</a:t>
            </a:r>
            <a:r>
              <a:rPr lang="en-US" altLang="en-US" sz="2700" dirty="0"/>
              <a:t>.</a:t>
            </a:r>
          </a:p>
          <a:p>
            <a:pPr algn="just">
              <a:lnSpc>
                <a:spcPct val="100000"/>
              </a:lnSpc>
            </a:pPr>
            <a:r>
              <a:rPr lang="en-US" altLang="en-US" sz="2700" dirty="0"/>
              <a:t>Keystroke logging (keylogging) is the action of tracking (or logging) the keys struck on a keyboard, typically in a covert manner so that the person using the keyboard is unaware that their actions are being monitored.</a:t>
            </a:r>
          </a:p>
          <a:p>
            <a:pPr algn="just">
              <a:lnSpc>
                <a:spcPct val="100000"/>
              </a:lnSpc>
            </a:pPr>
            <a:r>
              <a:rPr lang="en-US" altLang="en-US" sz="2700" b="1" dirty="0"/>
              <a:t>Software–based</a:t>
            </a:r>
            <a:r>
              <a:rPr lang="en-US" altLang="en-US" sz="2700" dirty="0"/>
              <a:t>: key-stroke events, grab web forms, analyze HTTP packets</a:t>
            </a:r>
          </a:p>
          <a:p>
            <a:pPr algn="just">
              <a:lnSpc>
                <a:spcPct val="100000"/>
              </a:lnSpc>
            </a:pPr>
            <a:r>
              <a:rPr lang="en-US" altLang="en-US" sz="2700" b="1" dirty="0"/>
              <a:t>Hardware-based</a:t>
            </a:r>
            <a:r>
              <a:rPr lang="en-US" altLang="en-US" sz="2700" dirty="0"/>
              <a:t>: Connector, wireless sniffers, acoustic based</a:t>
            </a:r>
          </a:p>
          <a:p>
            <a:pPr algn="just">
              <a:lnSpc>
                <a:spcPct val="100000"/>
              </a:lnSpc>
            </a:pPr>
            <a:r>
              <a:rPr lang="en-US" altLang="en-US" sz="2700" b="1" dirty="0"/>
              <a:t>Defenses</a:t>
            </a:r>
            <a:r>
              <a:rPr lang="en-US" altLang="en-US" sz="2700" dirty="0"/>
              <a:t>: Anti-spyware, network monitors, on-screen soft keyboard, automatic form filler, etc.</a:t>
            </a:r>
          </a:p>
        </p:txBody>
      </p:sp>
      <p:pic>
        <p:nvPicPr>
          <p:cNvPr id="47111" name="Picture 3">
            <a:extLst>
              <a:ext uri="{FF2B5EF4-FFF2-40B4-BE49-F238E27FC236}">
                <a16:creationId xmlns:a16="http://schemas.microsoft.com/office/drawing/2014/main" id="{E6E7FC34-3ABE-4696-B683-84B36148E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3" y="678053"/>
            <a:ext cx="1246239" cy="76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a:extLst>
              <a:ext uri="{FF2B5EF4-FFF2-40B4-BE49-F238E27FC236}">
                <a16:creationId xmlns:a16="http://schemas.microsoft.com/office/drawing/2014/main" id="{0B25D52C-ABD4-461B-BB3D-509CD781CBBB}"/>
              </a:ext>
            </a:extLst>
          </p:cNvPr>
          <p:cNvSpPr>
            <a:spLocks noGrp="1" noChangeArrowheads="1"/>
          </p:cNvSpPr>
          <p:nvPr>
            <p:ph type="title"/>
          </p:nvPr>
        </p:nvSpPr>
        <p:spPr>
          <a:xfrm>
            <a:off x="457200" y="102202"/>
            <a:ext cx="10515600" cy="1077669"/>
          </a:xfrm>
        </p:spPr>
        <p:txBody>
          <a:bodyPr/>
          <a:lstStyle/>
          <a:p>
            <a:pPr eaLnBrk="1" hangingPunct="1"/>
            <a:r>
              <a:rPr lang="en-US" altLang="en-US" sz="4000"/>
              <a:t>Using Passwords Over Insecure Channels</a:t>
            </a:r>
          </a:p>
        </p:txBody>
      </p:sp>
      <p:sp>
        <p:nvSpPr>
          <p:cNvPr id="48134" name="Rectangle 3">
            <a:extLst>
              <a:ext uri="{FF2B5EF4-FFF2-40B4-BE49-F238E27FC236}">
                <a16:creationId xmlns:a16="http://schemas.microsoft.com/office/drawing/2014/main" id="{B3C8CAC7-F4D1-43CD-89E4-2E9091904DE8}"/>
              </a:ext>
            </a:extLst>
          </p:cNvPr>
          <p:cNvSpPr>
            <a:spLocks noGrp="1" noChangeArrowheads="1"/>
          </p:cNvSpPr>
          <p:nvPr>
            <p:ph type="body" idx="1"/>
          </p:nvPr>
        </p:nvSpPr>
        <p:spPr>
          <a:xfrm>
            <a:off x="676582" y="1101212"/>
            <a:ext cx="6859229" cy="4748981"/>
          </a:xfrm>
        </p:spPr>
        <p:txBody>
          <a:bodyPr>
            <a:normAutofit fontScale="92500"/>
          </a:bodyPr>
          <a:lstStyle/>
          <a:p>
            <a:pPr eaLnBrk="1" hangingPunct="1">
              <a:lnSpc>
                <a:spcPct val="110000"/>
              </a:lnSpc>
            </a:pPr>
            <a:r>
              <a:rPr lang="en-US" altLang="en-US" sz="3200" b="1" u="sng" dirty="0"/>
              <a:t>One-time passwords</a:t>
            </a:r>
            <a:r>
              <a:rPr lang="en-US" altLang="en-US" sz="3200" dirty="0"/>
              <a:t>: </a:t>
            </a:r>
          </a:p>
          <a:p>
            <a:pPr lvl="1" eaLnBrk="1" hangingPunct="1">
              <a:lnSpc>
                <a:spcPct val="110000"/>
              </a:lnSpc>
            </a:pPr>
            <a:r>
              <a:rPr lang="en-US" altLang="en-US" sz="2800" dirty="0"/>
              <a:t>Each password is used only once</a:t>
            </a:r>
          </a:p>
          <a:p>
            <a:pPr lvl="1" eaLnBrk="1" hangingPunct="1">
              <a:lnSpc>
                <a:spcPct val="110000"/>
              </a:lnSpc>
            </a:pPr>
            <a:r>
              <a:rPr lang="en-US" altLang="en-US" sz="2800" dirty="0"/>
              <a:t>Defend against passive adversaries who eavesdrop and later attempt to impersonate</a:t>
            </a:r>
          </a:p>
          <a:p>
            <a:pPr eaLnBrk="1" hangingPunct="1">
              <a:lnSpc>
                <a:spcPct val="110000"/>
              </a:lnSpc>
            </a:pPr>
            <a:r>
              <a:rPr lang="en-US" altLang="en-US" sz="3200" b="1" u="sng" dirty="0"/>
              <a:t>Challenge response</a:t>
            </a:r>
            <a:r>
              <a:rPr lang="en-US" altLang="en-US" sz="3200" dirty="0"/>
              <a:t>: </a:t>
            </a:r>
            <a:r>
              <a:rPr lang="en-US" altLang="en-US" dirty="0"/>
              <a:t>Send a response related to both the password and a challenge.</a:t>
            </a:r>
          </a:p>
          <a:p>
            <a:pPr eaLnBrk="1" hangingPunct="1">
              <a:lnSpc>
                <a:spcPct val="110000"/>
              </a:lnSpc>
            </a:pPr>
            <a:r>
              <a:rPr lang="en-US" altLang="en-US" sz="3200" b="1" u="sng" dirty="0"/>
              <a:t>Zero knowledge proof of knowledge</a:t>
            </a:r>
            <a:r>
              <a:rPr lang="en-US" altLang="en-US" sz="3200" dirty="0"/>
              <a:t>: </a:t>
            </a:r>
            <a:r>
              <a:rPr lang="en-US" altLang="en-US" dirty="0"/>
              <a:t>Prove knowledge of a secret value, without leaking any info about the secret.</a:t>
            </a:r>
          </a:p>
        </p:txBody>
      </p:sp>
      <p:pic>
        <p:nvPicPr>
          <p:cNvPr id="20482" name="Picture 2" descr="How to read OTP (one time password) from File(Notepad/Excel) or how to read  directly from email. - Mobile Testing - Katalon Community">
            <a:extLst>
              <a:ext uri="{FF2B5EF4-FFF2-40B4-BE49-F238E27FC236}">
                <a16:creationId xmlns:a16="http://schemas.microsoft.com/office/drawing/2014/main" id="{5F020F32-53EF-4BE8-A96B-60AF6169C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11" y="1651512"/>
            <a:ext cx="3905250" cy="318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7FBD683B-4AE4-4351-B339-A6910B99A0EA}"/>
              </a:ext>
            </a:extLst>
          </p:cNvPr>
          <p:cNvSpPr>
            <a:spLocks noGrp="1" noChangeArrowheads="1"/>
          </p:cNvSpPr>
          <p:nvPr>
            <p:ph type="title"/>
          </p:nvPr>
        </p:nvSpPr>
        <p:spPr>
          <a:xfrm>
            <a:off x="592393" y="198437"/>
            <a:ext cx="10515600" cy="1325563"/>
          </a:xfrm>
        </p:spPr>
        <p:txBody>
          <a:bodyPr>
            <a:normAutofit/>
          </a:bodyPr>
          <a:lstStyle/>
          <a:p>
            <a:pPr eaLnBrk="1" hangingPunct="1"/>
            <a:r>
              <a:rPr lang="en-US" altLang="en-US" sz="4800" dirty="0"/>
              <a:t>Double Factor Authentication (2FA)</a:t>
            </a:r>
          </a:p>
        </p:txBody>
      </p:sp>
      <p:sp>
        <p:nvSpPr>
          <p:cNvPr id="33798" name="Rectangle 3">
            <a:extLst>
              <a:ext uri="{FF2B5EF4-FFF2-40B4-BE49-F238E27FC236}">
                <a16:creationId xmlns:a16="http://schemas.microsoft.com/office/drawing/2014/main" id="{F9A03624-7470-4B00-BD68-5EA146E7F82D}"/>
              </a:ext>
            </a:extLst>
          </p:cNvPr>
          <p:cNvSpPr>
            <a:spLocks noGrp="1" noChangeArrowheads="1"/>
          </p:cNvSpPr>
          <p:nvPr>
            <p:ph type="body" idx="1"/>
          </p:nvPr>
        </p:nvSpPr>
        <p:spPr>
          <a:xfrm>
            <a:off x="845574" y="1346187"/>
            <a:ext cx="6528619" cy="4165625"/>
          </a:xfrm>
        </p:spPr>
        <p:txBody>
          <a:bodyPr>
            <a:noAutofit/>
          </a:bodyPr>
          <a:lstStyle/>
          <a:p>
            <a:pPr>
              <a:lnSpc>
                <a:spcPct val="100000"/>
              </a:lnSpc>
            </a:pPr>
            <a:r>
              <a:rPr lang="en-US" altLang="en-US" sz="3200" dirty="0"/>
              <a:t>2FA provides a </a:t>
            </a:r>
            <a:r>
              <a:rPr lang="en-US" altLang="en-US" sz="3200" b="1" dirty="0"/>
              <a:t>significant increase in the security</a:t>
            </a:r>
            <a:r>
              <a:rPr lang="en-US" altLang="en-US" sz="3200" dirty="0"/>
              <a:t>.</a:t>
            </a:r>
          </a:p>
          <a:p>
            <a:pPr algn="just">
              <a:lnSpc>
                <a:spcPct val="100000"/>
              </a:lnSpc>
            </a:pPr>
            <a:r>
              <a:rPr lang="en-US" altLang="en-US" sz="3200" dirty="0"/>
              <a:t>The two factor of 2FA are something you know + something you have.</a:t>
            </a:r>
          </a:p>
          <a:p>
            <a:pPr algn="just">
              <a:lnSpc>
                <a:spcPct val="100000"/>
              </a:lnSpc>
            </a:pPr>
            <a:r>
              <a:rPr lang="en-US" altLang="en-US" sz="3200" dirty="0"/>
              <a:t>The additional factor “</a:t>
            </a:r>
            <a:r>
              <a:rPr lang="en-US" altLang="en-US" sz="3200" b="1" dirty="0"/>
              <a:t>something you have</a:t>
            </a:r>
            <a:r>
              <a:rPr lang="en-US" altLang="en-US" sz="3200" dirty="0"/>
              <a:t>” is the key factor . It can be either token’s , smart-cards or biometric .</a:t>
            </a:r>
          </a:p>
        </p:txBody>
      </p:sp>
      <p:pic>
        <p:nvPicPr>
          <p:cNvPr id="3" name="Imagem 2">
            <a:extLst>
              <a:ext uri="{FF2B5EF4-FFF2-40B4-BE49-F238E27FC236}">
                <a16:creationId xmlns:a16="http://schemas.microsoft.com/office/drawing/2014/main" id="{ABCB45EB-0ECC-40E6-90B6-01C213B80344}"/>
              </a:ext>
            </a:extLst>
          </p:cNvPr>
          <p:cNvPicPr>
            <a:picLocks noChangeAspect="1"/>
          </p:cNvPicPr>
          <p:nvPr/>
        </p:nvPicPr>
        <p:blipFill>
          <a:blip r:embed="rId2"/>
          <a:stretch>
            <a:fillRect/>
          </a:stretch>
        </p:blipFill>
        <p:spPr>
          <a:xfrm>
            <a:off x="7696263" y="1799303"/>
            <a:ext cx="4033621" cy="2614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8">
                                            <p:txEl>
                                              <p:pRg st="0" end="0"/>
                                            </p:txEl>
                                          </p:spTgt>
                                        </p:tgtEl>
                                        <p:attrNameLst>
                                          <p:attrName>style.visibility</p:attrName>
                                        </p:attrNameLst>
                                      </p:cBhvr>
                                      <p:to>
                                        <p:strVal val="visible"/>
                                      </p:to>
                                    </p:set>
                                    <p:animEffect transition="in" filter="wipe(down)">
                                      <p:cBhvr>
                                        <p:cTn id="7" dur="500"/>
                                        <p:tgtEl>
                                          <p:spTgt spid="33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798">
                                            <p:txEl>
                                              <p:pRg st="1" end="1"/>
                                            </p:txEl>
                                          </p:spTgt>
                                        </p:tgtEl>
                                        <p:attrNameLst>
                                          <p:attrName>style.visibility</p:attrName>
                                        </p:attrNameLst>
                                      </p:cBhvr>
                                      <p:to>
                                        <p:strVal val="visible"/>
                                      </p:to>
                                    </p:set>
                                    <p:animEffect transition="in" filter="wipe(down)">
                                      <p:cBhvr>
                                        <p:cTn id="12" dur="500"/>
                                        <p:tgtEl>
                                          <p:spTgt spid="33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798">
                                            <p:txEl>
                                              <p:pRg st="2" end="2"/>
                                            </p:txEl>
                                          </p:spTgt>
                                        </p:tgtEl>
                                        <p:attrNameLst>
                                          <p:attrName>style.visibility</p:attrName>
                                        </p:attrNameLst>
                                      </p:cBhvr>
                                      <p:to>
                                        <p:strVal val="visible"/>
                                      </p:to>
                                    </p:set>
                                    <p:animEffect transition="in" filter="wipe(down)">
                                      <p:cBhvr>
                                        <p:cTn id="17" dur="500"/>
                                        <p:tgtEl>
                                          <p:spTgt spid="337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7FBD683B-4AE4-4351-B339-A6910B99A0EA}"/>
              </a:ext>
            </a:extLst>
          </p:cNvPr>
          <p:cNvSpPr>
            <a:spLocks noGrp="1" noChangeArrowheads="1"/>
          </p:cNvSpPr>
          <p:nvPr>
            <p:ph type="title"/>
          </p:nvPr>
        </p:nvSpPr>
        <p:spPr>
          <a:xfrm>
            <a:off x="491614" y="122327"/>
            <a:ext cx="10515600" cy="1325563"/>
          </a:xfrm>
        </p:spPr>
        <p:txBody>
          <a:bodyPr>
            <a:normAutofit/>
          </a:bodyPr>
          <a:lstStyle/>
          <a:p>
            <a:pPr eaLnBrk="1" hangingPunct="1"/>
            <a:r>
              <a:rPr lang="en-US" altLang="en-US" sz="4800" dirty="0"/>
              <a:t>Double Factor Authentication (2FA)</a:t>
            </a:r>
          </a:p>
        </p:txBody>
      </p:sp>
      <p:sp>
        <p:nvSpPr>
          <p:cNvPr id="4" name="Espaço Reservado para Conteúdo 3">
            <a:extLst>
              <a:ext uri="{FF2B5EF4-FFF2-40B4-BE49-F238E27FC236}">
                <a16:creationId xmlns:a16="http://schemas.microsoft.com/office/drawing/2014/main" id="{95320A2E-199A-4913-9B47-F7519D8482E4}"/>
              </a:ext>
            </a:extLst>
          </p:cNvPr>
          <p:cNvSpPr>
            <a:spLocks noGrp="1"/>
          </p:cNvSpPr>
          <p:nvPr>
            <p:ph idx="1"/>
          </p:nvPr>
        </p:nvSpPr>
        <p:spPr/>
        <p:txBody>
          <a:bodyPr/>
          <a:lstStyle/>
          <a:p>
            <a:endParaRPr lang="en-US"/>
          </a:p>
        </p:txBody>
      </p:sp>
      <p:pic>
        <p:nvPicPr>
          <p:cNvPr id="6" name="Imagem 5">
            <a:extLst>
              <a:ext uri="{FF2B5EF4-FFF2-40B4-BE49-F238E27FC236}">
                <a16:creationId xmlns:a16="http://schemas.microsoft.com/office/drawing/2014/main" id="{298E8E74-F6F3-4CAA-A947-676BAE9088F8}"/>
              </a:ext>
            </a:extLst>
          </p:cNvPr>
          <p:cNvPicPr>
            <a:picLocks noChangeAspect="1"/>
          </p:cNvPicPr>
          <p:nvPr/>
        </p:nvPicPr>
        <p:blipFill rotWithShape="1">
          <a:blip r:embed="rId2"/>
          <a:srcRect l="786" r="1583"/>
          <a:stretch/>
        </p:blipFill>
        <p:spPr>
          <a:xfrm>
            <a:off x="838200" y="1299005"/>
            <a:ext cx="10289459" cy="4503109"/>
          </a:xfrm>
          <a:prstGeom prst="rect">
            <a:avLst/>
          </a:prstGeom>
        </p:spPr>
      </p:pic>
    </p:spTree>
    <p:extLst>
      <p:ext uri="{BB962C8B-B14F-4D97-AF65-F5344CB8AC3E}">
        <p14:creationId xmlns:p14="http://schemas.microsoft.com/office/powerpoint/2010/main" val="520494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a:extLst>
              <a:ext uri="{FF2B5EF4-FFF2-40B4-BE49-F238E27FC236}">
                <a16:creationId xmlns:a16="http://schemas.microsoft.com/office/drawing/2014/main" id="{473B3E9B-BE9B-4C2B-917D-931EDA922882}"/>
              </a:ext>
            </a:extLst>
          </p:cNvPr>
          <p:cNvSpPr>
            <a:spLocks noGrp="1" noChangeArrowheads="1"/>
          </p:cNvSpPr>
          <p:nvPr>
            <p:ph type="title"/>
          </p:nvPr>
        </p:nvSpPr>
        <p:spPr>
          <a:xfrm>
            <a:off x="602225" y="266804"/>
            <a:ext cx="10515600" cy="726256"/>
          </a:xfrm>
        </p:spPr>
        <p:txBody>
          <a:bodyPr/>
          <a:lstStyle/>
          <a:p>
            <a:pPr eaLnBrk="1" hangingPunct="1"/>
            <a:r>
              <a:rPr lang="en-US" altLang="zh-CN" sz="4000" dirty="0">
                <a:ea typeface="SimSun" panose="02010600030101010101" pitchFamily="2" charset="-122"/>
              </a:rPr>
              <a:t>2FA Tokens</a:t>
            </a:r>
          </a:p>
        </p:txBody>
      </p:sp>
      <p:sp>
        <p:nvSpPr>
          <p:cNvPr id="50182" name="Rectangle 3">
            <a:extLst>
              <a:ext uri="{FF2B5EF4-FFF2-40B4-BE49-F238E27FC236}">
                <a16:creationId xmlns:a16="http://schemas.microsoft.com/office/drawing/2014/main" id="{849EF1C5-4C54-42D8-B34B-5A82E0D5FCA6}"/>
              </a:ext>
            </a:extLst>
          </p:cNvPr>
          <p:cNvSpPr>
            <a:spLocks noGrp="1" noChangeArrowheads="1"/>
          </p:cNvSpPr>
          <p:nvPr>
            <p:ph type="body" idx="1"/>
          </p:nvPr>
        </p:nvSpPr>
        <p:spPr>
          <a:xfrm>
            <a:off x="966019" y="1270819"/>
            <a:ext cx="10259962" cy="4500716"/>
          </a:xfrm>
        </p:spPr>
        <p:txBody>
          <a:bodyPr>
            <a:noAutofit/>
          </a:bodyPr>
          <a:lstStyle/>
          <a:p>
            <a:pPr algn="just" eaLnBrk="1" hangingPunct="1">
              <a:lnSpc>
                <a:spcPct val="100000"/>
              </a:lnSpc>
            </a:pPr>
            <a:r>
              <a:rPr lang="en-US" altLang="zh-CN" b="1" dirty="0">
                <a:ea typeface="SimSun" panose="02010600030101010101" pitchFamily="2" charset="-122"/>
              </a:rPr>
              <a:t>One Time Password (OTP) </a:t>
            </a:r>
            <a:r>
              <a:rPr lang="en-US" altLang="zh-CN" dirty="0">
                <a:ea typeface="SimSun" panose="02010600030101010101" pitchFamily="2" charset="-122"/>
              </a:rPr>
              <a:t>is a second layer of security to verify your identity.</a:t>
            </a:r>
          </a:p>
          <a:p>
            <a:pPr algn="just" eaLnBrk="1" hangingPunct="1">
              <a:lnSpc>
                <a:spcPct val="100000"/>
              </a:lnSpc>
            </a:pPr>
            <a:r>
              <a:rPr lang="en-US" altLang="zh-CN" b="1" u="sng" dirty="0">
                <a:ea typeface="SimSun" panose="02010600030101010101" pitchFamily="2" charset="-122"/>
                <a:sym typeface="Symbol" panose="05050102010706020507" pitchFamily="18" charset="2"/>
              </a:rPr>
              <a:t>Software OTP</a:t>
            </a:r>
            <a:r>
              <a:rPr lang="en-US" altLang="zh-CN" dirty="0">
                <a:ea typeface="SimSun" panose="02010600030101010101" pitchFamily="2" charset="-122"/>
                <a:sym typeface="Symbol" panose="05050102010706020507" pitchFamily="18" charset="2"/>
              </a:rPr>
              <a:t>: An OTP generated by the company and sent to your mobile phone or PC.</a:t>
            </a:r>
          </a:p>
          <a:p>
            <a:pPr algn="just" eaLnBrk="1" hangingPunct="1">
              <a:lnSpc>
                <a:spcPct val="100000"/>
              </a:lnSpc>
            </a:pPr>
            <a:r>
              <a:rPr lang="en-US" altLang="zh-CN" b="1" u="sng" dirty="0">
                <a:ea typeface="SimSun" panose="02010600030101010101" pitchFamily="2" charset="-122"/>
                <a:sym typeface="Symbol" panose="05050102010706020507" pitchFamily="18" charset="2"/>
              </a:rPr>
              <a:t>Hardware OTP</a:t>
            </a:r>
            <a:r>
              <a:rPr lang="en-US" altLang="zh-CN" dirty="0">
                <a:ea typeface="SimSun" panose="02010600030101010101" pitchFamily="2" charset="-122"/>
                <a:sym typeface="Symbol" panose="05050102010706020507" pitchFamily="18" charset="2"/>
              </a:rPr>
              <a:t>: An OTP generated by a security device/token. You press the button on device/token to obtain the OTP.</a:t>
            </a:r>
          </a:p>
          <a:p>
            <a:pPr algn="just" eaLnBrk="1" hangingPunct="1">
              <a:lnSpc>
                <a:spcPct val="100000"/>
              </a:lnSpc>
            </a:pPr>
            <a:r>
              <a:rPr lang="en-US" altLang="zh-CN" b="1" u="sng" dirty="0">
                <a:ea typeface="SimSun" panose="02010600030101010101" pitchFamily="2" charset="-122"/>
                <a:sym typeface="Symbol" panose="05050102010706020507" pitchFamily="18" charset="2"/>
              </a:rPr>
              <a:t>Event Based OTP</a:t>
            </a:r>
            <a:r>
              <a:rPr lang="en-US" altLang="zh-CN" dirty="0">
                <a:ea typeface="SimSun" panose="02010600030101010101" pitchFamily="2" charset="-122"/>
                <a:sym typeface="Symbol" panose="05050102010706020507" pitchFamily="18" charset="2"/>
              </a:rPr>
              <a:t>: Here the moving factor is triggered by event .</a:t>
            </a:r>
          </a:p>
          <a:p>
            <a:pPr algn="just" eaLnBrk="1" hangingPunct="1">
              <a:lnSpc>
                <a:spcPct val="100000"/>
              </a:lnSpc>
            </a:pPr>
            <a:r>
              <a:rPr lang="en-US" altLang="zh-CN" b="1" u="sng" dirty="0">
                <a:ea typeface="SimSun" panose="02010600030101010101" pitchFamily="2" charset="-122"/>
                <a:sym typeface="Symbol" panose="05050102010706020507" pitchFamily="18" charset="2"/>
              </a:rPr>
              <a:t>Time Based OTP</a:t>
            </a:r>
            <a:r>
              <a:rPr lang="en-US" altLang="zh-CN" dirty="0">
                <a:ea typeface="SimSun" panose="02010600030101010101" pitchFamily="2" charset="-122"/>
                <a:sym typeface="Symbol" panose="05050102010706020507" pitchFamily="18" charset="2"/>
              </a:rPr>
              <a:t>: Here the moving factor is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hat's the Difference Between 2FA and MFA? - The Devolutions Blog">
            <a:extLst>
              <a:ext uri="{FF2B5EF4-FFF2-40B4-BE49-F238E27FC236}">
                <a16:creationId xmlns:a16="http://schemas.microsoft.com/office/drawing/2014/main" id="{45B4679D-3748-453B-900E-FE07C1E996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4" r="181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696D48-BEA5-477D-8318-ACAEF21B04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mj-lt"/>
              </a:rPr>
              <a:t>User Authentication</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5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26"/>
                                        </p:tgtEl>
                                        <p:attrNameLst>
                                          <p:attrName>style.visibility</p:attrName>
                                        </p:attrNameLst>
                                      </p:cBhvr>
                                      <p:to>
                                        <p:strVal val="visible"/>
                                      </p:to>
                                    </p:set>
                                    <p:animEffect transition="in" filter="fade">
                                      <p:cBhvr>
                                        <p:cTn id="10"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a:extLst>
              <a:ext uri="{FF2B5EF4-FFF2-40B4-BE49-F238E27FC236}">
                <a16:creationId xmlns:a16="http://schemas.microsoft.com/office/drawing/2014/main" id="{473B3E9B-BE9B-4C2B-917D-931EDA922882}"/>
              </a:ext>
            </a:extLst>
          </p:cNvPr>
          <p:cNvSpPr>
            <a:spLocks noGrp="1" noChangeArrowheads="1"/>
          </p:cNvSpPr>
          <p:nvPr>
            <p:ph type="title"/>
          </p:nvPr>
        </p:nvSpPr>
        <p:spPr>
          <a:xfrm>
            <a:off x="602225" y="266804"/>
            <a:ext cx="10515600" cy="726256"/>
          </a:xfrm>
        </p:spPr>
        <p:txBody>
          <a:bodyPr/>
          <a:lstStyle/>
          <a:p>
            <a:pPr eaLnBrk="1" hangingPunct="1"/>
            <a:r>
              <a:rPr lang="en-US" altLang="zh-CN" sz="4000">
                <a:ea typeface="SimSun" panose="02010600030101010101" pitchFamily="2" charset="-122"/>
              </a:rPr>
              <a:t>2FA Tokens Comparision</a:t>
            </a:r>
            <a:endParaRPr lang="en-US" altLang="zh-CN" sz="4000" dirty="0">
              <a:ea typeface="SimSun" panose="02010600030101010101" pitchFamily="2" charset="-122"/>
            </a:endParaRPr>
          </a:p>
        </p:txBody>
      </p:sp>
      <p:pic>
        <p:nvPicPr>
          <p:cNvPr id="5" name="Imagem 4">
            <a:extLst>
              <a:ext uri="{FF2B5EF4-FFF2-40B4-BE49-F238E27FC236}">
                <a16:creationId xmlns:a16="http://schemas.microsoft.com/office/drawing/2014/main" id="{AE355633-92BD-4D15-B20A-63D7FCF2C207}"/>
              </a:ext>
            </a:extLst>
          </p:cNvPr>
          <p:cNvPicPr>
            <a:picLocks noChangeAspect="1"/>
          </p:cNvPicPr>
          <p:nvPr/>
        </p:nvPicPr>
        <p:blipFill rotWithShape="1">
          <a:blip r:embed="rId2"/>
          <a:srcRect b="1856"/>
          <a:stretch/>
        </p:blipFill>
        <p:spPr>
          <a:xfrm>
            <a:off x="1086321" y="1052103"/>
            <a:ext cx="9822711" cy="4753794"/>
          </a:xfrm>
          <a:prstGeom prst="rect">
            <a:avLst/>
          </a:prstGeom>
        </p:spPr>
      </p:pic>
    </p:spTree>
    <p:extLst>
      <p:ext uri="{BB962C8B-B14F-4D97-AF65-F5344CB8AC3E}">
        <p14:creationId xmlns:p14="http://schemas.microsoft.com/office/powerpoint/2010/main" val="1232216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hat's the Difference Between 2FA and MFA? - The Devolutions Blog">
            <a:extLst>
              <a:ext uri="{FF2B5EF4-FFF2-40B4-BE49-F238E27FC236}">
                <a16:creationId xmlns:a16="http://schemas.microsoft.com/office/drawing/2014/main" id="{45B4679D-3748-453B-900E-FE07C1E996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64" r="181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1696D48-BEA5-477D-8318-ACAEF21B04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mj-lt"/>
              </a:rPr>
              <a:t>Unix Access Control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48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26"/>
                                        </p:tgtEl>
                                        <p:attrNameLst>
                                          <p:attrName>style.visibility</p:attrName>
                                        </p:attrNameLst>
                                      </p:cBhvr>
                                      <p:to>
                                        <p:strVal val="visible"/>
                                      </p:to>
                                    </p:set>
                                    <p:animEffect transition="in" filter="fade">
                                      <p:cBhvr>
                                        <p:cTn id="10"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a:extLst>
              <a:ext uri="{FF2B5EF4-FFF2-40B4-BE49-F238E27FC236}">
                <a16:creationId xmlns:a16="http://schemas.microsoft.com/office/drawing/2014/main" id="{D1372B5B-5C5B-494F-9B66-C611E2D9FFD2}"/>
              </a:ext>
            </a:extLst>
          </p:cNvPr>
          <p:cNvSpPr>
            <a:spLocks noGrp="1" noChangeArrowheads="1"/>
          </p:cNvSpPr>
          <p:nvPr>
            <p:ph type="title"/>
          </p:nvPr>
        </p:nvSpPr>
        <p:spPr>
          <a:xfrm>
            <a:off x="424657" y="153194"/>
            <a:ext cx="10515600" cy="807243"/>
          </a:xfrm>
        </p:spPr>
        <p:txBody>
          <a:bodyPr/>
          <a:lstStyle/>
          <a:p>
            <a:pPr eaLnBrk="1" hangingPunct="1"/>
            <a:r>
              <a:rPr lang="en-US" altLang="en-US" dirty="0"/>
              <a:t>Access control</a:t>
            </a:r>
          </a:p>
        </p:txBody>
      </p:sp>
      <p:sp>
        <p:nvSpPr>
          <p:cNvPr id="17414" name="Rectangle 3">
            <a:extLst>
              <a:ext uri="{FF2B5EF4-FFF2-40B4-BE49-F238E27FC236}">
                <a16:creationId xmlns:a16="http://schemas.microsoft.com/office/drawing/2014/main" id="{494F381A-0DBF-416D-A75E-848D54809846}"/>
              </a:ext>
            </a:extLst>
          </p:cNvPr>
          <p:cNvSpPr>
            <a:spLocks noGrp="1" noChangeArrowheads="1"/>
          </p:cNvSpPr>
          <p:nvPr>
            <p:ph type="body" idx="4294967295"/>
          </p:nvPr>
        </p:nvSpPr>
        <p:spPr>
          <a:xfrm>
            <a:off x="381000" y="1423884"/>
            <a:ext cx="5400368" cy="3187446"/>
          </a:xfrm>
        </p:spPr>
        <p:txBody>
          <a:bodyPr>
            <a:normAutofit/>
          </a:bodyPr>
          <a:lstStyle/>
          <a:p>
            <a:pPr eaLnBrk="1" hangingPunct="1">
              <a:lnSpc>
                <a:spcPct val="100000"/>
              </a:lnSpc>
            </a:pPr>
            <a:r>
              <a:rPr lang="en-US" altLang="en-US" dirty="0"/>
              <a:t>A </a:t>
            </a:r>
            <a:r>
              <a:rPr lang="en-US" altLang="en-US" dirty="0">
                <a:solidFill>
                  <a:srgbClr val="FF3300"/>
                </a:solidFill>
              </a:rPr>
              <a:t>reference monitor</a:t>
            </a:r>
            <a:r>
              <a:rPr lang="en-US" altLang="en-US" dirty="0"/>
              <a:t> mediates all access to resources</a:t>
            </a:r>
          </a:p>
          <a:p>
            <a:pPr lvl="1" eaLnBrk="1" hangingPunct="1">
              <a:lnSpc>
                <a:spcPct val="100000"/>
              </a:lnSpc>
            </a:pPr>
            <a:r>
              <a:rPr lang="en-US" altLang="en-US" sz="2800" dirty="0">
                <a:solidFill>
                  <a:schemeClr val="tx2"/>
                </a:solidFill>
              </a:rPr>
              <a:t>Tamper-proof</a:t>
            </a:r>
            <a:r>
              <a:rPr lang="en-US" altLang="en-US" sz="2800" dirty="0">
                <a:solidFill>
                  <a:srgbClr val="254C9C"/>
                </a:solidFill>
              </a:rPr>
              <a:t>;</a:t>
            </a:r>
          </a:p>
          <a:p>
            <a:pPr lvl="1" eaLnBrk="1" hangingPunct="1">
              <a:lnSpc>
                <a:spcPct val="100000"/>
              </a:lnSpc>
            </a:pPr>
            <a:r>
              <a:rPr lang="en-US" altLang="en-US" sz="2800" dirty="0">
                <a:solidFill>
                  <a:schemeClr val="tx2"/>
                </a:solidFill>
              </a:rPr>
              <a:t>Complete mediation</a:t>
            </a:r>
            <a:r>
              <a:rPr lang="en-US" altLang="en-US" sz="2800" dirty="0"/>
              <a:t>: control </a:t>
            </a:r>
            <a:r>
              <a:rPr lang="en-US" altLang="en-US" sz="2800" b="1" dirty="0"/>
              <a:t>all</a:t>
            </a:r>
            <a:r>
              <a:rPr lang="en-US" altLang="en-US" sz="2800" dirty="0"/>
              <a:t> accesses to resources;</a:t>
            </a:r>
          </a:p>
          <a:p>
            <a:pPr lvl="1" eaLnBrk="1" hangingPunct="1">
              <a:lnSpc>
                <a:spcPct val="100000"/>
              </a:lnSpc>
            </a:pPr>
            <a:r>
              <a:rPr lang="en-US" altLang="en-US" sz="2800" dirty="0">
                <a:solidFill>
                  <a:schemeClr val="tx2"/>
                </a:solidFill>
              </a:rPr>
              <a:t>Small enough to be analyzable.</a:t>
            </a:r>
          </a:p>
        </p:txBody>
      </p:sp>
      <p:pic>
        <p:nvPicPr>
          <p:cNvPr id="2" name="Imagem 1">
            <a:extLst>
              <a:ext uri="{FF2B5EF4-FFF2-40B4-BE49-F238E27FC236}">
                <a16:creationId xmlns:a16="http://schemas.microsoft.com/office/drawing/2014/main" id="{CF364AF7-F796-4E4C-9C04-732A01F3C6D1}"/>
              </a:ext>
            </a:extLst>
          </p:cNvPr>
          <p:cNvPicPr>
            <a:picLocks noChangeAspect="1"/>
          </p:cNvPicPr>
          <p:nvPr/>
        </p:nvPicPr>
        <p:blipFill>
          <a:blip r:embed="rId3"/>
          <a:stretch>
            <a:fillRect/>
          </a:stretch>
        </p:blipFill>
        <p:spPr>
          <a:xfrm>
            <a:off x="6130874" y="1950278"/>
            <a:ext cx="5680126" cy="213465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AE7471A6-B9FA-4801-A9FF-260A8BB85268}"/>
              </a:ext>
            </a:extLst>
          </p:cNvPr>
          <p:cNvSpPr>
            <a:spLocks noGrp="1" noChangeArrowheads="1"/>
          </p:cNvSpPr>
          <p:nvPr>
            <p:ph type="title"/>
          </p:nvPr>
        </p:nvSpPr>
        <p:spPr>
          <a:xfrm>
            <a:off x="626509" y="299757"/>
            <a:ext cx="4967296" cy="659888"/>
          </a:xfrm>
          <a:noFill/>
        </p:spPr>
        <p:txBody>
          <a:bodyPr vert="horz" wrap="none" lIns="62503" tIns="25001" rIns="62503" bIns="25001" rtlCol="0" anchor="t">
            <a:spAutoFit/>
          </a:bodyPr>
          <a:lstStyle/>
          <a:p>
            <a:pPr eaLnBrk="1" hangingPunct="1"/>
            <a:r>
              <a:rPr lang="en-US" altLang="en-US" dirty="0"/>
              <a:t>Access Matrix model</a:t>
            </a:r>
          </a:p>
        </p:txBody>
      </p:sp>
      <p:sp>
        <p:nvSpPr>
          <p:cNvPr id="4" name="Rectangle 3">
            <a:extLst>
              <a:ext uri="{FF2B5EF4-FFF2-40B4-BE49-F238E27FC236}">
                <a16:creationId xmlns:a16="http://schemas.microsoft.com/office/drawing/2014/main" id="{DBACE5AC-AD08-4DEE-A800-94D7320DB410}"/>
              </a:ext>
            </a:extLst>
          </p:cNvPr>
          <p:cNvSpPr txBox="1">
            <a:spLocks noChangeArrowheads="1"/>
          </p:cNvSpPr>
          <p:nvPr/>
        </p:nvSpPr>
        <p:spPr>
          <a:xfrm>
            <a:off x="626508" y="1312413"/>
            <a:ext cx="4967297" cy="3540677"/>
          </a:xfrm>
          <a:prstGeom prst="rect">
            <a:avLst/>
          </a:prstGeom>
          <a:noFill/>
        </p:spPr>
        <p:txBody>
          <a:bodyPr vert="horz" wrap="square" lIns="62503" tIns="25001" rIns="62503" bIns="2500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2600" indent="-482600">
              <a:spcBef>
                <a:spcPct val="45000"/>
              </a:spcBef>
            </a:pPr>
            <a:r>
              <a:rPr lang="en-US" altLang="en-US" b="1" dirty="0"/>
              <a:t>Basic Abstractions</a:t>
            </a:r>
          </a:p>
          <a:p>
            <a:pPr marL="927100" lvl="1" indent="-330200">
              <a:spcBef>
                <a:spcPct val="45000"/>
              </a:spcBef>
              <a:buFontTx/>
              <a:buChar char="•"/>
            </a:pPr>
            <a:r>
              <a:rPr lang="en-US" altLang="en-US" sz="2800" dirty="0"/>
              <a:t>Subjects</a:t>
            </a:r>
          </a:p>
          <a:p>
            <a:pPr marL="927100" lvl="1" indent="-330200">
              <a:spcBef>
                <a:spcPct val="45000"/>
              </a:spcBef>
              <a:buFontTx/>
              <a:buChar char="•"/>
            </a:pPr>
            <a:r>
              <a:rPr lang="en-US" altLang="en-US" sz="2800" dirty="0"/>
              <a:t>Objects</a:t>
            </a:r>
          </a:p>
          <a:p>
            <a:pPr marL="927100" lvl="1" indent="-330200">
              <a:spcBef>
                <a:spcPct val="45000"/>
              </a:spcBef>
              <a:buFontTx/>
              <a:buChar char="•"/>
            </a:pPr>
            <a:r>
              <a:rPr lang="en-US" altLang="en-US" sz="2800" dirty="0"/>
              <a:t>Rights</a:t>
            </a:r>
          </a:p>
          <a:p>
            <a:pPr marL="482600" indent="-482600">
              <a:spcBef>
                <a:spcPct val="45000"/>
              </a:spcBef>
            </a:pPr>
            <a:r>
              <a:rPr lang="en-US" altLang="en-US" dirty="0"/>
              <a:t>The rights in a cell specify the access of the subject (row) to the object (column)</a:t>
            </a:r>
          </a:p>
        </p:txBody>
      </p:sp>
      <p:pic>
        <p:nvPicPr>
          <p:cNvPr id="5" name="Imagem 4">
            <a:extLst>
              <a:ext uri="{FF2B5EF4-FFF2-40B4-BE49-F238E27FC236}">
                <a16:creationId xmlns:a16="http://schemas.microsoft.com/office/drawing/2014/main" id="{657BF387-2904-4518-A5A3-11D3600E7192}"/>
              </a:ext>
            </a:extLst>
          </p:cNvPr>
          <p:cNvPicPr>
            <a:picLocks noChangeAspect="1"/>
          </p:cNvPicPr>
          <p:nvPr/>
        </p:nvPicPr>
        <p:blipFill>
          <a:blip r:embed="rId2"/>
          <a:stretch>
            <a:fillRect/>
          </a:stretch>
        </p:blipFill>
        <p:spPr>
          <a:xfrm>
            <a:off x="6096000" y="1652113"/>
            <a:ext cx="5303926" cy="2861275"/>
          </a:xfrm>
          <a:prstGeom prst="rect">
            <a:avLst/>
          </a:prstGeom>
        </p:spPr>
      </p:pic>
    </p:spTree>
    <p:extLst>
      <p:ext uri="{BB962C8B-B14F-4D97-AF65-F5344CB8AC3E}">
        <p14:creationId xmlns:p14="http://schemas.microsoft.com/office/powerpoint/2010/main" val="204551583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AE7471A6-B9FA-4801-A9FF-260A8BB85268}"/>
              </a:ext>
            </a:extLst>
          </p:cNvPr>
          <p:cNvSpPr>
            <a:spLocks noGrp="1" noChangeArrowheads="1"/>
          </p:cNvSpPr>
          <p:nvPr>
            <p:ph type="title"/>
          </p:nvPr>
        </p:nvSpPr>
        <p:spPr>
          <a:xfrm>
            <a:off x="626509" y="299757"/>
            <a:ext cx="4967296" cy="659888"/>
          </a:xfrm>
          <a:noFill/>
        </p:spPr>
        <p:txBody>
          <a:bodyPr vert="horz" wrap="none" lIns="62503" tIns="25001" rIns="62503" bIns="25001" rtlCol="0" anchor="t">
            <a:spAutoFit/>
          </a:bodyPr>
          <a:lstStyle/>
          <a:p>
            <a:pPr eaLnBrk="1" hangingPunct="1"/>
            <a:r>
              <a:rPr lang="en-US" altLang="en-US" dirty="0"/>
              <a:t>Access Matrix model</a:t>
            </a:r>
          </a:p>
        </p:txBody>
      </p:sp>
      <p:sp>
        <p:nvSpPr>
          <p:cNvPr id="4" name="Rectangle 3">
            <a:extLst>
              <a:ext uri="{FF2B5EF4-FFF2-40B4-BE49-F238E27FC236}">
                <a16:creationId xmlns:a16="http://schemas.microsoft.com/office/drawing/2014/main" id="{DBACE5AC-AD08-4DEE-A800-94D7320DB410}"/>
              </a:ext>
            </a:extLst>
          </p:cNvPr>
          <p:cNvSpPr txBox="1">
            <a:spLocks noChangeArrowheads="1"/>
          </p:cNvSpPr>
          <p:nvPr/>
        </p:nvSpPr>
        <p:spPr>
          <a:xfrm>
            <a:off x="626509" y="1528485"/>
            <a:ext cx="4967297" cy="3260600"/>
          </a:xfrm>
          <a:prstGeom prst="rect">
            <a:avLst/>
          </a:prstGeom>
          <a:noFill/>
        </p:spPr>
        <p:txBody>
          <a:bodyPr vert="horz" wrap="square" lIns="62503" tIns="25001" rIns="62503" bIns="2500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2600" indent="-482600" algn="just">
              <a:lnSpc>
                <a:spcPct val="100000"/>
              </a:lnSpc>
              <a:spcBef>
                <a:spcPct val="45000"/>
              </a:spcBef>
            </a:pPr>
            <a:r>
              <a:rPr lang="en-US" altLang="en-US" b="1" u="sng" dirty="0"/>
              <a:t>Subject</a:t>
            </a:r>
            <a:r>
              <a:rPr lang="en-US" altLang="en-US" b="1" dirty="0"/>
              <a:t>: </a:t>
            </a:r>
            <a:r>
              <a:rPr lang="en-US" altLang="en-US" dirty="0"/>
              <a:t>is a program (application) executing on behalf of some principal(s).</a:t>
            </a:r>
          </a:p>
          <a:p>
            <a:pPr marL="482600" indent="-482600" algn="just">
              <a:lnSpc>
                <a:spcPct val="100000"/>
              </a:lnSpc>
              <a:spcBef>
                <a:spcPct val="45000"/>
              </a:spcBef>
            </a:pPr>
            <a:r>
              <a:rPr lang="en-US" altLang="en-US" b="1" u="sng" dirty="0"/>
              <a:t>Principal</a:t>
            </a:r>
            <a:r>
              <a:rPr lang="en-US" altLang="en-US" b="1" dirty="0"/>
              <a:t>:</a:t>
            </a:r>
            <a:r>
              <a:rPr lang="en-US" altLang="en-US" dirty="0"/>
              <a:t> may at any time be </a:t>
            </a:r>
            <a:r>
              <a:rPr lang="en-US" altLang="en-US" i="1" dirty="0"/>
              <a:t>idle or</a:t>
            </a:r>
            <a:r>
              <a:rPr lang="en-US" altLang="en-US" dirty="0"/>
              <a:t> have one or more subjects executing on its behalf.</a:t>
            </a:r>
          </a:p>
        </p:txBody>
      </p:sp>
      <p:pic>
        <p:nvPicPr>
          <p:cNvPr id="5" name="Imagem 4">
            <a:extLst>
              <a:ext uri="{FF2B5EF4-FFF2-40B4-BE49-F238E27FC236}">
                <a16:creationId xmlns:a16="http://schemas.microsoft.com/office/drawing/2014/main" id="{657BF387-2904-4518-A5A3-11D3600E7192}"/>
              </a:ext>
            </a:extLst>
          </p:cNvPr>
          <p:cNvPicPr>
            <a:picLocks noChangeAspect="1"/>
          </p:cNvPicPr>
          <p:nvPr/>
        </p:nvPicPr>
        <p:blipFill>
          <a:blip r:embed="rId2"/>
          <a:stretch>
            <a:fillRect/>
          </a:stretch>
        </p:blipFill>
        <p:spPr>
          <a:xfrm>
            <a:off x="6096000" y="1652113"/>
            <a:ext cx="5303926" cy="2861275"/>
          </a:xfrm>
          <a:prstGeom prst="rect">
            <a:avLst/>
          </a:prstGeom>
        </p:spPr>
      </p:pic>
    </p:spTree>
    <p:extLst>
      <p:ext uri="{BB962C8B-B14F-4D97-AF65-F5344CB8AC3E}">
        <p14:creationId xmlns:p14="http://schemas.microsoft.com/office/powerpoint/2010/main" val="31175209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a:extLst>
              <a:ext uri="{FF2B5EF4-FFF2-40B4-BE49-F238E27FC236}">
                <a16:creationId xmlns:a16="http://schemas.microsoft.com/office/drawing/2014/main" id="{AE7471A6-B9FA-4801-A9FF-260A8BB85268}"/>
              </a:ext>
            </a:extLst>
          </p:cNvPr>
          <p:cNvSpPr>
            <a:spLocks noGrp="1" noChangeArrowheads="1"/>
          </p:cNvSpPr>
          <p:nvPr>
            <p:ph type="title"/>
          </p:nvPr>
        </p:nvSpPr>
        <p:spPr>
          <a:xfrm>
            <a:off x="626509" y="299757"/>
            <a:ext cx="4967296" cy="659888"/>
          </a:xfrm>
          <a:noFill/>
        </p:spPr>
        <p:txBody>
          <a:bodyPr vert="horz" wrap="none" lIns="62503" tIns="25001" rIns="62503" bIns="25001" rtlCol="0" anchor="t">
            <a:spAutoFit/>
          </a:bodyPr>
          <a:lstStyle/>
          <a:p>
            <a:pPr eaLnBrk="1" hangingPunct="1"/>
            <a:r>
              <a:rPr lang="en-US" altLang="en-US" dirty="0"/>
              <a:t>Access Matrix model</a:t>
            </a:r>
          </a:p>
        </p:txBody>
      </p:sp>
      <p:sp>
        <p:nvSpPr>
          <p:cNvPr id="4" name="Rectangle 3">
            <a:extLst>
              <a:ext uri="{FF2B5EF4-FFF2-40B4-BE49-F238E27FC236}">
                <a16:creationId xmlns:a16="http://schemas.microsoft.com/office/drawing/2014/main" id="{DBACE5AC-AD08-4DEE-A800-94D7320DB410}"/>
              </a:ext>
            </a:extLst>
          </p:cNvPr>
          <p:cNvSpPr txBox="1">
            <a:spLocks noChangeArrowheads="1"/>
          </p:cNvSpPr>
          <p:nvPr/>
        </p:nvSpPr>
        <p:spPr>
          <a:xfrm>
            <a:off x="498690" y="1164691"/>
            <a:ext cx="5390833" cy="4316273"/>
          </a:xfrm>
          <a:prstGeom prst="rect">
            <a:avLst/>
          </a:prstGeom>
          <a:noFill/>
        </p:spPr>
        <p:txBody>
          <a:bodyPr vert="horz" wrap="square" lIns="62503" tIns="25001" rIns="62503" bIns="2500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2600" indent="-482600" algn="just">
              <a:lnSpc>
                <a:spcPct val="100000"/>
              </a:lnSpc>
              <a:spcBef>
                <a:spcPct val="45000"/>
              </a:spcBef>
            </a:pPr>
            <a:r>
              <a:rPr lang="en-US" altLang="en-US" b="1" u="sng" dirty="0"/>
              <a:t>Object</a:t>
            </a:r>
            <a:r>
              <a:rPr lang="en-US" altLang="en-US" b="1" dirty="0"/>
              <a:t>: </a:t>
            </a:r>
            <a:r>
              <a:rPr lang="en-US" altLang="en-US" dirty="0"/>
              <a:t>is anything on which a subject can perform operations (mediated by rights).</a:t>
            </a:r>
          </a:p>
          <a:p>
            <a:pPr marL="482600" indent="-482600" algn="just">
              <a:lnSpc>
                <a:spcPct val="100000"/>
              </a:lnSpc>
              <a:spcBef>
                <a:spcPct val="45000"/>
              </a:spcBef>
            </a:pPr>
            <a:r>
              <a:rPr lang="en-US" altLang="en-US" dirty="0"/>
              <a:t>Usually objects are passive, for example: </a:t>
            </a:r>
            <a:r>
              <a:rPr lang="en-US" altLang="en-US" b="1" dirty="0"/>
              <a:t>File, Directory (or Folder), Memory segment.</a:t>
            </a:r>
          </a:p>
          <a:p>
            <a:pPr marL="482600" indent="-482600" algn="just">
              <a:lnSpc>
                <a:spcPct val="100000"/>
              </a:lnSpc>
              <a:spcBef>
                <a:spcPct val="45000"/>
              </a:spcBef>
            </a:pPr>
            <a:r>
              <a:rPr lang="en-US" altLang="en-US" dirty="0"/>
              <a:t>But, subjects can also be objects, with operations: </a:t>
            </a:r>
            <a:r>
              <a:rPr lang="en-US" altLang="en-US" b="1" dirty="0"/>
              <a:t>kill,  suspend, resume</a:t>
            </a:r>
            <a:r>
              <a:rPr lang="en-US" altLang="en-US" dirty="0"/>
              <a:t>.</a:t>
            </a:r>
          </a:p>
        </p:txBody>
      </p:sp>
      <p:pic>
        <p:nvPicPr>
          <p:cNvPr id="5" name="Imagem 4">
            <a:extLst>
              <a:ext uri="{FF2B5EF4-FFF2-40B4-BE49-F238E27FC236}">
                <a16:creationId xmlns:a16="http://schemas.microsoft.com/office/drawing/2014/main" id="{657BF387-2904-4518-A5A3-11D3600E7192}"/>
              </a:ext>
            </a:extLst>
          </p:cNvPr>
          <p:cNvPicPr>
            <a:picLocks noChangeAspect="1"/>
          </p:cNvPicPr>
          <p:nvPr/>
        </p:nvPicPr>
        <p:blipFill>
          <a:blip r:embed="rId2"/>
          <a:stretch>
            <a:fillRect/>
          </a:stretch>
        </p:blipFill>
        <p:spPr>
          <a:xfrm>
            <a:off x="6096000" y="1652113"/>
            <a:ext cx="5303926" cy="2861275"/>
          </a:xfrm>
          <a:prstGeom prst="rect">
            <a:avLst/>
          </a:prstGeom>
        </p:spPr>
      </p:pic>
    </p:spTree>
    <p:extLst>
      <p:ext uri="{BB962C8B-B14F-4D97-AF65-F5344CB8AC3E}">
        <p14:creationId xmlns:p14="http://schemas.microsoft.com/office/powerpoint/2010/main" val="81121800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a:extLst>
              <a:ext uri="{FF2B5EF4-FFF2-40B4-BE49-F238E27FC236}">
                <a16:creationId xmlns:a16="http://schemas.microsoft.com/office/drawing/2014/main" id="{C9AB1B91-A41A-4C41-883D-A427A98A9ACF}"/>
              </a:ext>
            </a:extLst>
          </p:cNvPr>
          <p:cNvSpPr>
            <a:spLocks noGrp="1" noChangeArrowheads="1"/>
          </p:cNvSpPr>
          <p:nvPr>
            <p:ph type="title"/>
          </p:nvPr>
        </p:nvSpPr>
        <p:spPr>
          <a:xfrm>
            <a:off x="621890" y="219433"/>
            <a:ext cx="10515600" cy="1324232"/>
          </a:xfrm>
        </p:spPr>
        <p:txBody>
          <a:bodyPr>
            <a:normAutofit/>
          </a:bodyPr>
          <a:lstStyle/>
          <a:p>
            <a:pPr eaLnBrk="1" hangingPunct="1"/>
            <a:r>
              <a:rPr lang="en-US" altLang="en-US" sz="4000" dirty="0"/>
              <a:t>UNIX Access Control: Users, Groups, Files, Processes</a:t>
            </a:r>
          </a:p>
        </p:txBody>
      </p:sp>
      <p:sp>
        <p:nvSpPr>
          <p:cNvPr id="22534" name="Rectangle 3">
            <a:extLst>
              <a:ext uri="{FF2B5EF4-FFF2-40B4-BE49-F238E27FC236}">
                <a16:creationId xmlns:a16="http://schemas.microsoft.com/office/drawing/2014/main" id="{67547597-2E44-429D-944E-8AABE497C284}"/>
              </a:ext>
            </a:extLst>
          </p:cNvPr>
          <p:cNvSpPr>
            <a:spLocks noGrp="1" noChangeArrowheads="1"/>
          </p:cNvSpPr>
          <p:nvPr>
            <p:ph type="body" idx="1"/>
          </p:nvPr>
        </p:nvSpPr>
        <p:spPr>
          <a:xfrm>
            <a:off x="1272663" y="1936954"/>
            <a:ext cx="9494274" cy="3598607"/>
          </a:xfrm>
        </p:spPr>
        <p:txBody>
          <a:bodyPr>
            <a:normAutofit/>
          </a:bodyPr>
          <a:lstStyle/>
          <a:p>
            <a:pPr algn="just" eaLnBrk="1" hangingPunct="1">
              <a:lnSpc>
                <a:spcPct val="100000"/>
              </a:lnSpc>
            </a:pPr>
            <a:r>
              <a:rPr lang="en-US" altLang="en-US" sz="3200" dirty="0"/>
              <a:t>Each user account has a </a:t>
            </a:r>
            <a:r>
              <a:rPr lang="en-US" altLang="en-US" sz="3200" b="1" dirty="0"/>
              <a:t>unique UID</a:t>
            </a:r>
            <a:r>
              <a:rPr lang="en-US" altLang="en-US" sz="3200" dirty="0"/>
              <a:t>: The </a:t>
            </a:r>
            <a:r>
              <a:rPr lang="en-US" altLang="en-US" sz="3200" b="1" u="sng" dirty="0"/>
              <a:t>UID 0</a:t>
            </a:r>
            <a:r>
              <a:rPr lang="en-US" altLang="en-US" sz="3200" dirty="0"/>
              <a:t> means the super user (system admin)</a:t>
            </a:r>
          </a:p>
          <a:p>
            <a:pPr algn="just" eaLnBrk="1" hangingPunct="1">
              <a:lnSpc>
                <a:spcPct val="100000"/>
              </a:lnSpc>
            </a:pPr>
            <a:r>
              <a:rPr lang="en-US" altLang="en-US" sz="3200" dirty="0"/>
              <a:t>A user account belongs to </a:t>
            </a:r>
            <a:r>
              <a:rPr lang="en-US" altLang="en-US" sz="3200" b="1" dirty="0"/>
              <a:t>multiple groups</a:t>
            </a:r>
            <a:r>
              <a:rPr lang="en-US" altLang="en-US" sz="3200" dirty="0"/>
              <a:t>.</a:t>
            </a:r>
          </a:p>
          <a:p>
            <a:pPr algn="just" eaLnBrk="1" hangingPunct="1">
              <a:lnSpc>
                <a:spcPct val="100000"/>
              </a:lnSpc>
            </a:pPr>
            <a:r>
              <a:rPr lang="en-US" altLang="en-US" sz="3200" b="1" dirty="0"/>
              <a:t>Subjects are processes</a:t>
            </a:r>
            <a:r>
              <a:rPr lang="en-US" altLang="en-US" sz="3200" dirty="0"/>
              <a:t>: associated with </a:t>
            </a:r>
            <a:r>
              <a:rPr lang="en-US" altLang="en-US" sz="3200" dirty="0" err="1"/>
              <a:t>uid</a:t>
            </a:r>
            <a:r>
              <a:rPr lang="en-US" altLang="en-US" sz="3200" dirty="0"/>
              <a:t>/gid pairs, e.g., (</a:t>
            </a:r>
            <a:r>
              <a:rPr lang="en-US" altLang="en-US" sz="3200" dirty="0" err="1"/>
              <a:t>euid</a:t>
            </a:r>
            <a:r>
              <a:rPr lang="en-US" altLang="en-US" sz="3200" dirty="0"/>
              <a:t>, </a:t>
            </a:r>
            <a:r>
              <a:rPr lang="en-US" altLang="en-US" sz="3200" dirty="0" err="1"/>
              <a:t>egid</a:t>
            </a:r>
            <a:r>
              <a:rPr lang="en-US" altLang="en-US" sz="3200" dirty="0"/>
              <a:t>), (</a:t>
            </a:r>
            <a:r>
              <a:rPr lang="en-US" altLang="en-US" sz="3200" dirty="0" err="1"/>
              <a:t>ruid</a:t>
            </a:r>
            <a:r>
              <a:rPr lang="en-US" altLang="en-US" sz="3200" dirty="0"/>
              <a:t>, </a:t>
            </a:r>
            <a:r>
              <a:rPr lang="en-US" altLang="en-US" sz="3200" dirty="0" err="1"/>
              <a:t>rgid</a:t>
            </a:r>
            <a:r>
              <a:rPr lang="en-US" altLang="en-US" sz="3200" dirty="0"/>
              <a:t>), (</a:t>
            </a:r>
            <a:r>
              <a:rPr lang="en-US" altLang="en-US" sz="3200" dirty="0" err="1"/>
              <a:t>suid</a:t>
            </a:r>
            <a:r>
              <a:rPr lang="en-US" altLang="en-US" sz="3200" dirty="0"/>
              <a:t>, </a:t>
            </a:r>
            <a:r>
              <a:rPr lang="en-US" altLang="en-US" sz="3200" dirty="0" err="1"/>
              <a:t>sgid</a:t>
            </a:r>
            <a:r>
              <a:rPr lang="en-US" altLang="en-US" sz="3200" dirty="0"/>
              <a:t>)</a:t>
            </a:r>
          </a:p>
          <a:p>
            <a:pPr algn="just" eaLnBrk="1" hangingPunct="1">
              <a:lnSpc>
                <a:spcPct val="100000"/>
              </a:lnSpc>
            </a:pPr>
            <a:r>
              <a:rPr lang="en-US" altLang="en-US" sz="3200" b="1" dirty="0"/>
              <a:t>Objects are files</a:t>
            </a:r>
            <a:r>
              <a:rPr lang="en-US" altLang="en-US" sz="32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a:extLst>
              <a:ext uri="{FF2B5EF4-FFF2-40B4-BE49-F238E27FC236}">
                <a16:creationId xmlns:a16="http://schemas.microsoft.com/office/drawing/2014/main" id="{C9AB1B91-A41A-4C41-883D-A427A98A9ACF}"/>
              </a:ext>
            </a:extLst>
          </p:cNvPr>
          <p:cNvSpPr>
            <a:spLocks noGrp="1" noChangeArrowheads="1"/>
          </p:cNvSpPr>
          <p:nvPr>
            <p:ph type="title"/>
          </p:nvPr>
        </p:nvSpPr>
        <p:spPr>
          <a:xfrm>
            <a:off x="621890" y="219432"/>
            <a:ext cx="10515600" cy="1486201"/>
          </a:xfrm>
        </p:spPr>
        <p:txBody>
          <a:bodyPr>
            <a:normAutofit/>
          </a:bodyPr>
          <a:lstStyle/>
          <a:p>
            <a:pPr eaLnBrk="1" hangingPunct="1">
              <a:lnSpc>
                <a:spcPct val="100000"/>
              </a:lnSpc>
            </a:pPr>
            <a:r>
              <a:rPr lang="en-US" altLang="en-US" sz="4000" dirty="0"/>
              <a:t>UNIX Access Control: Users, Groups, Files, Processes</a:t>
            </a:r>
          </a:p>
        </p:txBody>
      </p:sp>
      <p:sp>
        <p:nvSpPr>
          <p:cNvPr id="6" name="Rectangle 3">
            <a:extLst>
              <a:ext uri="{FF2B5EF4-FFF2-40B4-BE49-F238E27FC236}">
                <a16:creationId xmlns:a16="http://schemas.microsoft.com/office/drawing/2014/main" id="{7B235F9E-5965-4281-B74A-ED28E169891B}"/>
              </a:ext>
            </a:extLst>
          </p:cNvPr>
          <p:cNvSpPr>
            <a:spLocks noChangeArrowheads="1"/>
          </p:cNvSpPr>
          <p:nvPr/>
        </p:nvSpPr>
        <p:spPr bwMode="auto">
          <a:xfrm>
            <a:off x="3310424" y="3374097"/>
            <a:ext cx="11620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2503" tIns="25001" rIns="62503" bIns="25001">
            <a:spAutoFit/>
          </a:bodyPr>
          <a:lstStyle>
            <a:lvl1pPr defTabSz="900113" eaLnBrk="0" hangingPunct="0">
              <a:defRPr sz="2400">
                <a:solidFill>
                  <a:schemeClr val="tx1"/>
                </a:solidFill>
                <a:latin typeface="Times New Roman" panose="02020603050405020304" pitchFamily="18" charset="0"/>
              </a:defRPr>
            </a:lvl1pPr>
            <a:lvl2pPr marL="742950" indent="-285750" defTabSz="900113" eaLnBrk="0" hangingPunct="0">
              <a:defRPr sz="2400">
                <a:solidFill>
                  <a:schemeClr val="tx1"/>
                </a:solidFill>
                <a:latin typeface="Times New Roman" panose="02020603050405020304" pitchFamily="18" charset="0"/>
              </a:defRPr>
            </a:lvl2pPr>
            <a:lvl3pPr marL="1143000" indent="-228600" defTabSz="900113" eaLnBrk="0" hangingPunct="0">
              <a:defRPr sz="2400">
                <a:solidFill>
                  <a:schemeClr val="tx1"/>
                </a:solidFill>
                <a:latin typeface="Times New Roman" panose="02020603050405020304" pitchFamily="18" charset="0"/>
              </a:defRPr>
            </a:lvl3pPr>
            <a:lvl4pPr marL="1600200" indent="-228600" defTabSz="900113" eaLnBrk="0" hangingPunct="0">
              <a:defRPr sz="2400">
                <a:solidFill>
                  <a:schemeClr val="tx1"/>
                </a:solidFill>
                <a:latin typeface="Times New Roman" panose="02020603050405020304" pitchFamily="18" charset="0"/>
              </a:defRPr>
            </a:lvl4pPr>
            <a:lvl5pPr marL="2057400" indent="-228600" defTabSz="900113" eaLnBrk="0" hangingPunct="0">
              <a:defRPr sz="2400">
                <a:solidFill>
                  <a:schemeClr val="tx1"/>
                </a:solidFill>
                <a:latin typeface="Times New Roman" panose="02020603050405020304" pitchFamily="18" charset="0"/>
              </a:defRPr>
            </a:lvl5pPr>
            <a:lvl6pPr marL="2514600" indent="-228600" defTabSz="9001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001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001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00113"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altLang="en-US" b="1">
                <a:latin typeface="Arial" panose="020B0604020202020204" pitchFamily="34" charset="0"/>
              </a:rPr>
              <a:t>USERS</a:t>
            </a:r>
          </a:p>
        </p:txBody>
      </p:sp>
      <p:sp>
        <p:nvSpPr>
          <p:cNvPr id="7" name="Rectangle 4">
            <a:extLst>
              <a:ext uri="{FF2B5EF4-FFF2-40B4-BE49-F238E27FC236}">
                <a16:creationId xmlns:a16="http://schemas.microsoft.com/office/drawing/2014/main" id="{216475BE-5BBA-433B-BC3E-5A5156568DF8}"/>
              </a:ext>
            </a:extLst>
          </p:cNvPr>
          <p:cNvSpPr>
            <a:spLocks noChangeArrowheads="1"/>
          </p:cNvSpPr>
          <p:nvPr/>
        </p:nvSpPr>
        <p:spPr bwMode="auto">
          <a:xfrm>
            <a:off x="6571149" y="3361397"/>
            <a:ext cx="19494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2503" tIns="25001" rIns="62503" bIns="25001">
            <a:spAutoFit/>
          </a:bodyPr>
          <a:lstStyle>
            <a:lvl1pPr defTabSz="900113" eaLnBrk="0" hangingPunct="0">
              <a:defRPr sz="2400">
                <a:solidFill>
                  <a:schemeClr val="tx1"/>
                </a:solidFill>
                <a:latin typeface="Times New Roman" panose="02020603050405020304" pitchFamily="18" charset="0"/>
              </a:defRPr>
            </a:lvl1pPr>
            <a:lvl2pPr marL="742950" indent="-285750" defTabSz="900113" eaLnBrk="0" hangingPunct="0">
              <a:defRPr sz="2400">
                <a:solidFill>
                  <a:schemeClr val="tx1"/>
                </a:solidFill>
                <a:latin typeface="Times New Roman" panose="02020603050405020304" pitchFamily="18" charset="0"/>
              </a:defRPr>
            </a:lvl2pPr>
            <a:lvl3pPr marL="1143000" indent="-228600" defTabSz="900113" eaLnBrk="0" hangingPunct="0">
              <a:defRPr sz="2400">
                <a:solidFill>
                  <a:schemeClr val="tx1"/>
                </a:solidFill>
                <a:latin typeface="Times New Roman" panose="02020603050405020304" pitchFamily="18" charset="0"/>
              </a:defRPr>
            </a:lvl3pPr>
            <a:lvl4pPr marL="1600200" indent="-228600" defTabSz="900113" eaLnBrk="0" hangingPunct="0">
              <a:defRPr sz="2400">
                <a:solidFill>
                  <a:schemeClr val="tx1"/>
                </a:solidFill>
                <a:latin typeface="Times New Roman" panose="02020603050405020304" pitchFamily="18" charset="0"/>
              </a:defRPr>
            </a:lvl4pPr>
            <a:lvl5pPr marL="2057400" indent="-228600" defTabSz="900113" eaLnBrk="0" hangingPunct="0">
              <a:defRPr sz="2400">
                <a:solidFill>
                  <a:schemeClr val="tx1"/>
                </a:solidFill>
                <a:latin typeface="Times New Roman" panose="02020603050405020304" pitchFamily="18" charset="0"/>
              </a:defRPr>
            </a:lvl5pPr>
            <a:lvl6pPr marL="2514600" indent="-228600" defTabSz="9001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001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001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00113"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altLang="en-US" b="1">
                <a:latin typeface="Arial" panose="020B0604020202020204" pitchFamily="34" charset="0"/>
              </a:rPr>
              <a:t>PRINCIPALS</a:t>
            </a:r>
          </a:p>
        </p:txBody>
      </p:sp>
      <p:sp>
        <p:nvSpPr>
          <p:cNvPr id="8" name="Rectangle 5">
            <a:extLst>
              <a:ext uri="{FF2B5EF4-FFF2-40B4-BE49-F238E27FC236}">
                <a16:creationId xmlns:a16="http://schemas.microsoft.com/office/drawing/2014/main" id="{C96B46CB-BC0A-4746-9401-8C031446F64A}"/>
              </a:ext>
            </a:extLst>
          </p:cNvPr>
          <p:cNvSpPr>
            <a:spLocks noChangeArrowheads="1"/>
          </p:cNvSpPr>
          <p:nvPr/>
        </p:nvSpPr>
        <p:spPr bwMode="auto">
          <a:xfrm>
            <a:off x="2857987" y="4009097"/>
            <a:ext cx="24511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2503" tIns="25001" rIns="62503" bIns="25001">
            <a:spAutoFit/>
          </a:bodyPr>
          <a:lstStyle>
            <a:lvl1pPr defTabSz="900113" eaLnBrk="0" hangingPunct="0">
              <a:defRPr sz="2400">
                <a:solidFill>
                  <a:schemeClr val="tx1"/>
                </a:solidFill>
                <a:latin typeface="Times New Roman" panose="02020603050405020304" pitchFamily="18" charset="0"/>
              </a:defRPr>
            </a:lvl1pPr>
            <a:lvl2pPr marL="742950" indent="-285750" defTabSz="900113" eaLnBrk="0" hangingPunct="0">
              <a:defRPr sz="2400">
                <a:solidFill>
                  <a:schemeClr val="tx1"/>
                </a:solidFill>
                <a:latin typeface="Times New Roman" panose="02020603050405020304" pitchFamily="18" charset="0"/>
              </a:defRPr>
            </a:lvl2pPr>
            <a:lvl3pPr marL="1143000" indent="-228600" defTabSz="900113" eaLnBrk="0" hangingPunct="0">
              <a:defRPr sz="2400">
                <a:solidFill>
                  <a:schemeClr val="tx1"/>
                </a:solidFill>
                <a:latin typeface="Times New Roman" panose="02020603050405020304" pitchFamily="18" charset="0"/>
              </a:defRPr>
            </a:lvl3pPr>
            <a:lvl4pPr marL="1600200" indent="-228600" defTabSz="900113" eaLnBrk="0" hangingPunct="0">
              <a:defRPr sz="2400">
                <a:solidFill>
                  <a:schemeClr val="tx1"/>
                </a:solidFill>
                <a:latin typeface="Times New Roman" panose="02020603050405020304" pitchFamily="18" charset="0"/>
              </a:defRPr>
            </a:lvl4pPr>
            <a:lvl5pPr marL="2057400" indent="-228600" defTabSz="900113" eaLnBrk="0" hangingPunct="0">
              <a:defRPr sz="2400">
                <a:solidFill>
                  <a:schemeClr val="tx1"/>
                </a:solidFill>
                <a:latin typeface="Times New Roman" panose="02020603050405020304" pitchFamily="18" charset="0"/>
              </a:defRPr>
            </a:lvl5pPr>
            <a:lvl6pPr marL="2514600" indent="-228600" defTabSz="9001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001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001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00113"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altLang="en-US" b="1">
                <a:latin typeface="Arial" panose="020B0604020202020204" pitchFamily="34" charset="0"/>
              </a:rPr>
              <a:t>Real World User</a:t>
            </a:r>
          </a:p>
        </p:txBody>
      </p:sp>
      <p:sp>
        <p:nvSpPr>
          <p:cNvPr id="9" name="Rectangle 6">
            <a:extLst>
              <a:ext uri="{FF2B5EF4-FFF2-40B4-BE49-F238E27FC236}">
                <a16:creationId xmlns:a16="http://schemas.microsoft.com/office/drawing/2014/main" id="{BEC2D647-5F0F-4A1E-8012-0EA85078F3BE}"/>
              </a:ext>
            </a:extLst>
          </p:cNvPr>
          <p:cNvSpPr>
            <a:spLocks noChangeArrowheads="1"/>
          </p:cNvSpPr>
          <p:nvPr/>
        </p:nvSpPr>
        <p:spPr bwMode="auto">
          <a:xfrm>
            <a:off x="5912337" y="3839234"/>
            <a:ext cx="34083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62503" tIns="25001" rIns="62503" bIns="25001">
            <a:spAutoFit/>
          </a:bodyPr>
          <a:lstStyle>
            <a:lvl1pPr defTabSz="900113" eaLnBrk="0" hangingPunct="0">
              <a:defRPr sz="2400">
                <a:solidFill>
                  <a:schemeClr val="tx1"/>
                </a:solidFill>
                <a:latin typeface="Times New Roman" panose="02020603050405020304" pitchFamily="18" charset="0"/>
              </a:defRPr>
            </a:lvl1pPr>
            <a:lvl2pPr marL="742950" indent="-285750" defTabSz="900113" eaLnBrk="0" hangingPunct="0">
              <a:defRPr sz="2400">
                <a:solidFill>
                  <a:schemeClr val="tx1"/>
                </a:solidFill>
                <a:latin typeface="Times New Roman" panose="02020603050405020304" pitchFamily="18" charset="0"/>
              </a:defRPr>
            </a:lvl2pPr>
            <a:lvl3pPr marL="1143000" indent="-228600" defTabSz="900113" eaLnBrk="0" hangingPunct="0">
              <a:defRPr sz="2400">
                <a:solidFill>
                  <a:schemeClr val="tx1"/>
                </a:solidFill>
                <a:latin typeface="Times New Roman" panose="02020603050405020304" pitchFamily="18" charset="0"/>
              </a:defRPr>
            </a:lvl3pPr>
            <a:lvl4pPr marL="1600200" indent="-228600" defTabSz="900113" eaLnBrk="0" hangingPunct="0">
              <a:defRPr sz="2400">
                <a:solidFill>
                  <a:schemeClr val="tx1"/>
                </a:solidFill>
                <a:latin typeface="Times New Roman" panose="02020603050405020304" pitchFamily="18" charset="0"/>
              </a:defRPr>
            </a:lvl4pPr>
            <a:lvl5pPr marL="2057400" indent="-228600" defTabSz="900113" eaLnBrk="0" hangingPunct="0">
              <a:defRPr sz="2400">
                <a:solidFill>
                  <a:schemeClr val="tx1"/>
                </a:solidFill>
                <a:latin typeface="Times New Roman" panose="02020603050405020304" pitchFamily="18" charset="0"/>
              </a:defRPr>
            </a:lvl5pPr>
            <a:lvl6pPr marL="2514600" indent="-228600" defTabSz="9001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001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001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00113"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7000"/>
              </a:lnSpc>
            </a:pPr>
            <a:r>
              <a:rPr lang="en-US" altLang="en-US" b="1">
                <a:latin typeface="Arial" panose="020B0604020202020204" pitchFamily="34" charset="0"/>
              </a:rPr>
              <a:t>Unit of Access Control</a:t>
            </a:r>
          </a:p>
          <a:p>
            <a:pPr algn="ctr">
              <a:lnSpc>
                <a:spcPct val="87000"/>
              </a:lnSpc>
            </a:pPr>
            <a:r>
              <a:rPr lang="en-US" altLang="en-US" b="1">
                <a:latin typeface="Arial" panose="020B0604020202020204" pitchFamily="34" charset="0"/>
              </a:rPr>
              <a:t>and Authorization</a:t>
            </a:r>
          </a:p>
        </p:txBody>
      </p:sp>
      <p:sp>
        <p:nvSpPr>
          <p:cNvPr id="10" name="Oval 7">
            <a:extLst>
              <a:ext uri="{FF2B5EF4-FFF2-40B4-BE49-F238E27FC236}">
                <a16:creationId xmlns:a16="http://schemas.microsoft.com/office/drawing/2014/main" id="{EB8EE029-E121-4069-967B-DC4ADE7B535B}"/>
              </a:ext>
            </a:extLst>
          </p:cNvPr>
          <p:cNvSpPr>
            <a:spLocks noChangeArrowheads="1"/>
          </p:cNvSpPr>
          <p:nvPr/>
        </p:nvSpPr>
        <p:spPr bwMode="auto">
          <a:xfrm>
            <a:off x="3937487" y="2191409"/>
            <a:ext cx="100012" cy="74613"/>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1" name="Oval 8">
            <a:extLst>
              <a:ext uri="{FF2B5EF4-FFF2-40B4-BE49-F238E27FC236}">
                <a16:creationId xmlns:a16="http://schemas.microsoft.com/office/drawing/2014/main" id="{3EBF3036-8137-4EC5-9383-06662BC60A3E}"/>
              </a:ext>
            </a:extLst>
          </p:cNvPr>
          <p:cNvSpPr>
            <a:spLocks noChangeArrowheads="1"/>
          </p:cNvSpPr>
          <p:nvPr/>
        </p:nvSpPr>
        <p:spPr bwMode="auto">
          <a:xfrm>
            <a:off x="7374424" y="1321459"/>
            <a:ext cx="100013" cy="74613"/>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2" name="Oval 9">
            <a:extLst>
              <a:ext uri="{FF2B5EF4-FFF2-40B4-BE49-F238E27FC236}">
                <a16:creationId xmlns:a16="http://schemas.microsoft.com/office/drawing/2014/main" id="{D49FF627-3AD9-4B28-890C-D8BE9CAB001B}"/>
              </a:ext>
            </a:extLst>
          </p:cNvPr>
          <p:cNvSpPr>
            <a:spLocks noChangeArrowheads="1"/>
          </p:cNvSpPr>
          <p:nvPr/>
        </p:nvSpPr>
        <p:spPr bwMode="auto">
          <a:xfrm>
            <a:off x="7361724" y="1781834"/>
            <a:ext cx="100013" cy="74613"/>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3" name="Oval 10">
            <a:extLst>
              <a:ext uri="{FF2B5EF4-FFF2-40B4-BE49-F238E27FC236}">
                <a16:creationId xmlns:a16="http://schemas.microsoft.com/office/drawing/2014/main" id="{0E376C66-75D2-447C-BC08-F2FB57131E1C}"/>
              </a:ext>
            </a:extLst>
          </p:cNvPr>
          <p:cNvSpPr>
            <a:spLocks noChangeArrowheads="1"/>
          </p:cNvSpPr>
          <p:nvPr/>
        </p:nvSpPr>
        <p:spPr bwMode="auto">
          <a:xfrm>
            <a:off x="7361724" y="2278722"/>
            <a:ext cx="100013" cy="74612"/>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4" name="Oval 11">
            <a:extLst>
              <a:ext uri="{FF2B5EF4-FFF2-40B4-BE49-F238E27FC236}">
                <a16:creationId xmlns:a16="http://schemas.microsoft.com/office/drawing/2014/main" id="{17CEE377-8147-4702-A126-7D4B1CF65654}"/>
              </a:ext>
            </a:extLst>
          </p:cNvPr>
          <p:cNvSpPr>
            <a:spLocks noChangeArrowheads="1"/>
          </p:cNvSpPr>
          <p:nvPr/>
        </p:nvSpPr>
        <p:spPr bwMode="auto">
          <a:xfrm>
            <a:off x="7361724" y="2802597"/>
            <a:ext cx="100013" cy="74612"/>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5" name="Line 12">
            <a:extLst>
              <a:ext uri="{FF2B5EF4-FFF2-40B4-BE49-F238E27FC236}">
                <a16:creationId xmlns:a16="http://schemas.microsoft.com/office/drawing/2014/main" id="{3490CD45-2995-4071-B6ED-A50DA684AC5B}"/>
              </a:ext>
            </a:extLst>
          </p:cNvPr>
          <p:cNvSpPr>
            <a:spLocks noChangeShapeType="1"/>
          </p:cNvSpPr>
          <p:nvPr/>
        </p:nvSpPr>
        <p:spPr bwMode="auto">
          <a:xfrm flipV="1">
            <a:off x="3999399" y="1345272"/>
            <a:ext cx="3424238" cy="87153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3">
            <a:extLst>
              <a:ext uri="{FF2B5EF4-FFF2-40B4-BE49-F238E27FC236}">
                <a16:creationId xmlns:a16="http://schemas.microsoft.com/office/drawing/2014/main" id="{8E024571-BFC9-4974-8C23-FBF0C3473E75}"/>
              </a:ext>
            </a:extLst>
          </p:cNvPr>
          <p:cNvSpPr>
            <a:spLocks noChangeShapeType="1"/>
          </p:cNvSpPr>
          <p:nvPr/>
        </p:nvSpPr>
        <p:spPr bwMode="auto">
          <a:xfrm flipV="1">
            <a:off x="3999399" y="1805647"/>
            <a:ext cx="3411538" cy="436562"/>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a:extLst>
              <a:ext uri="{FF2B5EF4-FFF2-40B4-BE49-F238E27FC236}">
                <a16:creationId xmlns:a16="http://schemas.microsoft.com/office/drawing/2014/main" id="{C42C1365-587A-4CCD-A0EA-BC8FC2CFDBE4}"/>
              </a:ext>
            </a:extLst>
          </p:cNvPr>
          <p:cNvSpPr>
            <a:spLocks noChangeShapeType="1"/>
          </p:cNvSpPr>
          <p:nvPr/>
        </p:nvSpPr>
        <p:spPr bwMode="auto">
          <a:xfrm>
            <a:off x="3986699" y="2216809"/>
            <a:ext cx="3424238" cy="100013"/>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a:extLst>
              <a:ext uri="{FF2B5EF4-FFF2-40B4-BE49-F238E27FC236}">
                <a16:creationId xmlns:a16="http://schemas.microsoft.com/office/drawing/2014/main" id="{7B335E94-9DB2-42DB-BC89-D13439BD75C2}"/>
              </a:ext>
            </a:extLst>
          </p:cNvPr>
          <p:cNvSpPr>
            <a:spLocks noChangeShapeType="1"/>
          </p:cNvSpPr>
          <p:nvPr/>
        </p:nvSpPr>
        <p:spPr bwMode="auto">
          <a:xfrm>
            <a:off x="3923199" y="2253828"/>
            <a:ext cx="3487738" cy="635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Rectangle 16">
            <a:extLst>
              <a:ext uri="{FF2B5EF4-FFF2-40B4-BE49-F238E27FC236}">
                <a16:creationId xmlns:a16="http://schemas.microsoft.com/office/drawing/2014/main" id="{33A1286B-586D-4E4B-9F3D-A7447ED11281}"/>
              </a:ext>
            </a:extLst>
          </p:cNvPr>
          <p:cNvSpPr txBox="1">
            <a:spLocks noChangeArrowheads="1"/>
          </p:cNvSpPr>
          <p:nvPr/>
        </p:nvSpPr>
        <p:spPr>
          <a:xfrm>
            <a:off x="1917212" y="4771544"/>
            <a:ext cx="8947431" cy="379170"/>
          </a:xfrm>
          <a:prstGeom prst="rect">
            <a:avLst/>
          </a:prstGeom>
          <a:solidFill>
            <a:schemeClr val="bg1"/>
          </a:solidFill>
          <a:ln w="50800">
            <a:solidFill>
              <a:schemeClr val="tx1"/>
            </a:solidFill>
          </a:ln>
          <a:effectLst>
            <a:outerShdw dist="107763" dir="2700000" algn="ctr" rotWithShape="0">
              <a:schemeClr val="bg2"/>
            </a:outerShdw>
          </a:effectLst>
        </p:spPr>
        <p:txBody>
          <a:bodyPr vert="horz" wrap="square" lIns="62503" tIns="25001" rIns="62503" bIns="2500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9000"/>
              </a:lnSpc>
              <a:spcBef>
                <a:spcPct val="43000"/>
              </a:spcBef>
              <a:buFont typeface="Times" panose="02020603050405020304" pitchFamily="18" charset="0"/>
              <a:buNone/>
              <a:defRPr/>
            </a:pPr>
            <a:r>
              <a:rPr lang="en-US" sz="2400"/>
              <a:t>the system authenticates the human user to a particular principal</a:t>
            </a:r>
          </a:p>
        </p:txBody>
      </p:sp>
    </p:spTree>
    <p:extLst>
      <p:ext uri="{BB962C8B-B14F-4D97-AF65-F5344CB8AC3E}">
        <p14:creationId xmlns:p14="http://schemas.microsoft.com/office/powerpoint/2010/main" val="101096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621890" y="197977"/>
            <a:ext cx="10515600" cy="1041644"/>
          </a:xfrm>
        </p:spPr>
        <p:txBody>
          <a:bodyPr/>
          <a:lstStyle/>
          <a:p>
            <a:r>
              <a:rPr lang="en-US" dirty="0"/>
              <a:t>File Objects Organization</a:t>
            </a:r>
          </a:p>
        </p:txBody>
      </p:sp>
      <p:sp>
        <p:nvSpPr>
          <p:cNvPr id="3" name="Espaço Reservado para Conteúdo 2">
            <a:extLst>
              <a:ext uri="{FF2B5EF4-FFF2-40B4-BE49-F238E27FC236}">
                <a16:creationId xmlns:a16="http://schemas.microsoft.com/office/drawing/2014/main" id="{45A02230-BD56-4C14-8950-062C37C232DF}"/>
              </a:ext>
            </a:extLst>
          </p:cNvPr>
          <p:cNvSpPr>
            <a:spLocks noGrp="1"/>
          </p:cNvSpPr>
          <p:nvPr>
            <p:ph idx="1"/>
          </p:nvPr>
        </p:nvSpPr>
        <p:spPr>
          <a:xfrm>
            <a:off x="985684" y="1402838"/>
            <a:ext cx="10515600" cy="3625606"/>
          </a:xfrm>
        </p:spPr>
        <p:txBody>
          <a:bodyPr numCol="2">
            <a:noAutofit/>
          </a:bodyPr>
          <a:lstStyle/>
          <a:p>
            <a:pPr>
              <a:lnSpc>
                <a:spcPct val="100000"/>
              </a:lnSpc>
            </a:pPr>
            <a:r>
              <a:rPr lang="en-US" sz="3200" dirty="0"/>
              <a:t>Almost all objects are modeled as files</a:t>
            </a:r>
          </a:p>
          <a:p>
            <a:pPr>
              <a:lnSpc>
                <a:spcPct val="100000"/>
              </a:lnSpc>
            </a:pPr>
            <a:r>
              <a:rPr lang="en-US" sz="3200" dirty="0"/>
              <a:t>Files are arranged in a hierarchy</a:t>
            </a:r>
          </a:p>
          <a:p>
            <a:pPr>
              <a:lnSpc>
                <a:spcPct val="100000"/>
              </a:lnSpc>
            </a:pPr>
            <a:r>
              <a:rPr lang="en-US" sz="3200" dirty="0"/>
              <a:t>Files exist in directories </a:t>
            </a:r>
          </a:p>
          <a:p>
            <a:pPr>
              <a:lnSpc>
                <a:spcPct val="100000"/>
              </a:lnSpc>
            </a:pPr>
            <a:r>
              <a:rPr lang="en-US" sz="3200" dirty="0"/>
              <a:t>Directories are also one kind of files</a:t>
            </a:r>
          </a:p>
          <a:p>
            <a:pPr>
              <a:lnSpc>
                <a:spcPct val="100000"/>
              </a:lnSpc>
            </a:pPr>
            <a:r>
              <a:rPr lang="en-US" sz="3200" dirty="0"/>
              <a:t>Each object has</a:t>
            </a:r>
          </a:p>
          <a:p>
            <a:pPr lvl="1">
              <a:lnSpc>
                <a:spcPct val="100000"/>
              </a:lnSpc>
            </a:pPr>
            <a:r>
              <a:rPr lang="en-US" sz="3200" dirty="0"/>
              <a:t>owner</a:t>
            </a:r>
          </a:p>
          <a:p>
            <a:pPr lvl="1">
              <a:lnSpc>
                <a:spcPct val="100000"/>
              </a:lnSpc>
            </a:pPr>
            <a:r>
              <a:rPr lang="en-US" sz="3200" dirty="0"/>
              <a:t>group</a:t>
            </a:r>
          </a:p>
          <a:p>
            <a:pPr lvl="1">
              <a:lnSpc>
                <a:spcPct val="100000"/>
              </a:lnSpc>
            </a:pPr>
            <a:r>
              <a:rPr lang="en-US" sz="3200" dirty="0"/>
              <a:t>12 permission bits</a:t>
            </a:r>
          </a:p>
          <a:p>
            <a:pPr lvl="2">
              <a:lnSpc>
                <a:spcPct val="100000"/>
              </a:lnSpc>
            </a:pPr>
            <a:r>
              <a:rPr lang="en-US" sz="3200" dirty="0" err="1"/>
              <a:t>rwx</a:t>
            </a:r>
            <a:r>
              <a:rPr lang="en-US" sz="3200" dirty="0"/>
              <a:t> for owner, </a:t>
            </a:r>
            <a:r>
              <a:rPr lang="en-US" sz="3200" dirty="0" err="1"/>
              <a:t>rwx</a:t>
            </a:r>
            <a:r>
              <a:rPr lang="en-US" sz="3200" dirty="0"/>
              <a:t> for group, and </a:t>
            </a:r>
            <a:r>
              <a:rPr lang="en-US" sz="3200" dirty="0" err="1"/>
              <a:t>rwx</a:t>
            </a:r>
            <a:r>
              <a:rPr lang="en-US" sz="3200" dirty="0"/>
              <a:t> for others</a:t>
            </a:r>
          </a:p>
          <a:p>
            <a:pPr lvl="2">
              <a:lnSpc>
                <a:spcPct val="100000"/>
              </a:lnSpc>
            </a:pPr>
            <a:r>
              <a:rPr lang="en-US" sz="3200" dirty="0" err="1"/>
              <a:t>suid</a:t>
            </a:r>
            <a:r>
              <a:rPr lang="en-US" sz="3200" dirty="0"/>
              <a:t>, </a:t>
            </a:r>
            <a:r>
              <a:rPr lang="en-US" sz="3200" dirty="0" err="1"/>
              <a:t>sgid</a:t>
            </a:r>
            <a:r>
              <a:rPr lang="en-US" sz="3200" dirty="0"/>
              <a:t>, sticky</a:t>
            </a:r>
          </a:p>
        </p:txBody>
      </p:sp>
    </p:spTree>
    <p:extLst>
      <p:ext uri="{BB962C8B-B14F-4D97-AF65-F5344CB8AC3E}">
        <p14:creationId xmlns:p14="http://schemas.microsoft.com/office/powerpoint/2010/main" val="2553451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621890" y="197977"/>
            <a:ext cx="10515600" cy="1041644"/>
          </a:xfrm>
        </p:spPr>
        <p:txBody>
          <a:bodyPr/>
          <a:lstStyle/>
          <a:p>
            <a:r>
              <a:rPr lang="en-US" dirty="0"/>
              <a:t>Unix </a:t>
            </a:r>
            <a:r>
              <a:rPr lang="en-US" dirty="0" err="1"/>
              <a:t>Inode</a:t>
            </a:r>
            <a:endParaRPr lang="en-US" dirty="0"/>
          </a:p>
        </p:txBody>
      </p:sp>
      <p:sp>
        <p:nvSpPr>
          <p:cNvPr id="3" name="Espaço Reservado para Conteúdo 2">
            <a:extLst>
              <a:ext uri="{FF2B5EF4-FFF2-40B4-BE49-F238E27FC236}">
                <a16:creationId xmlns:a16="http://schemas.microsoft.com/office/drawing/2014/main" id="{45A02230-BD56-4C14-8950-062C37C232DF}"/>
              </a:ext>
            </a:extLst>
          </p:cNvPr>
          <p:cNvSpPr>
            <a:spLocks noGrp="1"/>
          </p:cNvSpPr>
          <p:nvPr>
            <p:ph idx="1"/>
          </p:nvPr>
        </p:nvSpPr>
        <p:spPr>
          <a:xfrm>
            <a:off x="700549" y="1236446"/>
            <a:ext cx="4913670" cy="4230289"/>
          </a:xfrm>
        </p:spPr>
        <p:txBody>
          <a:bodyPr numCol="1">
            <a:noAutofit/>
          </a:bodyPr>
          <a:lstStyle/>
          <a:p>
            <a:pPr algn="just">
              <a:lnSpc>
                <a:spcPct val="100000"/>
              </a:lnSpc>
            </a:pPr>
            <a:r>
              <a:rPr lang="en-US" dirty="0"/>
              <a:t>The </a:t>
            </a:r>
            <a:r>
              <a:rPr lang="en-US" b="1" dirty="0" err="1"/>
              <a:t>inode</a:t>
            </a:r>
            <a:r>
              <a:rPr lang="en-US" b="1" dirty="0"/>
              <a:t> (index node) </a:t>
            </a:r>
            <a:r>
              <a:rPr lang="en-US" dirty="0"/>
              <a:t>is a data structure in a Unix-style file system that describes a file-system object such as a file or a directory. </a:t>
            </a:r>
          </a:p>
          <a:p>
            <a:pPr algn="just">
              <a:lnSpc>
                <a:spcPct val="100000"/>
              </a:lnSpc>
            </a:pPr>
            <a:r>
              <a:rPr lang="en-US" dirty="0"/>
              <a:t>Each </a:t>
            </a:r>
            <a:r>
              <a:rPr lang="en-US" dirty="0" err="1"/>
              <a:t>inode</a:t>
            </a:r>
            <a:r>
              <a:rPr lang="en-US" dirty="0"/>
              <a:t> stores the attributes and disk block locations of the object's data.</a:t>
            </a:r>
          </a:p>
        </p:txBody>
      </p:sp>
      <p:pic>
        <p:nvPicPr>
          <p:cNvPr id="36868" name="Picture 4" descr="inode data structure">
            <a:extLst>
              <a:ext uri="{FF2B5EF4-FFF2-40B4-BE49-F238E27FC236}">
                <a16:creationId xmlns:a16="http://schemas.microsoft.com/office/drawing/2014/main" id="{AEC0FD82-5CEC-4764-9C49-CAEDD20E0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690" y="816077"/>
            <a:ext cx="5513249" cy="447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2638DEE-41F0-4F3E-A7CC-508A2A0AB9B5}"/>
              </a:ext>
            </a:extLst>
          </p:cNvPr>
          <p:cNvSpPr>
            <a:spLocks noGrp="1" noChangeArrowheads="1"/>
          </p:cNvSpPr>
          <p:nvPr>
            <p:ph type="title"/>
          </p:nvPr>
        </p:nvSpPr>
        <p:spPr>
          <a:xfrm>
            <a:off x="631722" y="213274"/>
            <a:ext cx="10515600" cy="1325563"/>
          </a:xfrm>
        </p:spPr>
        <p:txBody>
          <a:bodyPr/>
          <a:lstStyle/>
          <a:p>
            <a:r>
              <a:rPr lang="en-US" altLang="en-US" dirty="0"/>
              <a:t>The AAA</a:t>
            </a:r>
          </a:p>
        </p:txBody>
      </p:sp>
      <p:sp>
        <p:nvSpPr>
          <p:cNvPr id="19459" name="Content Placeholder 2">
            <a:extLst>
              <a:ext uri="{FF2B5EF4-FFF2-40B4-BE49-F238E27FC236}">
                <a16:creationId xmlns:a16="http://schemas.microsoft.com/office/drawing/2014/main" id="{C7EFB8B9-D6A0-4D9C-92A8-E1606D25241D}"/>
              </a:ext>
            </a:extLst>
          </p:cNvPr>
          <p:cNvSpPr>
            <a:spLocks noGrp="1" noChangeArrowheads="1"/>
          </p:cNvSpPr>
          <p:nvPr>
            <p:ph idx="1"/>
          </p:nvPr>
        </p:nvSpPr>
        <p:spPr>
          <a:xfrm>
            <a:off x="838200" y="1538836"/>
            <a:ext cx="10515600" cy="4242531"/>
          </a:xfrm>
        </p:spPr>
        <p:txBody>
          <a:bodyPr>
            <a:normAutofit/>
          </a:bodyPr>
          <a:lstStyle/>
          <a:p>
            <a:pPr algn="just">
              <a:lnSpc>
                <a:spcPct val="150000"/>
              </a:lnSpc>
            </a:pPr>
            <a:r>
              <a:rPr lang="en-US" altLang="en-US" sz="3200" b="1" u="sng" dirty="0"/>
              <a:t>Authentication</a:t>
            </a:r>
            <a:r>
              <a:rPr lang="en-US" altLang="en-US" sz="3200" dirty="0"/>
              <a:t>: Figures out </a:t>
            </a:r>
            <a:r>
              <a:rPr lang="en-US" altLang="en-US" sz="3200" b="1" u="sng" dirty="0"/>
              <a:t>WHO</a:t>
            </a:r>
            <a:r>
              <a:rPr lang="en-US" altLang="en-US" sz="3200" dirty="0"/>
              <a:t> is accessing</a:t>
            </a:r>
          </a:p>
          <a:p>
            <a:pPr algn="just">
              <a:lnSpc>
                <a:spcPct val="150000"/>
              </a:lnSpc>
            </a:pPr>
            <a:r>
              <a:rPr lang="en-US" altLang="en-US" sz="3200" b="1" u="sng" dirty="0"/>
              <a:t>Access control</a:t>
            </a:r>
            <a:r>
              <a:rPr lang="en-US" altLang="en-US" sz="3200" dirty="0"/>
              <a:t>: Ensure </a:t>
            </a:r>
            <a:r>
              <a:rPr lang="en-US" altLang="en-US" sz="3200" b="1" u="sng" dirty="0"/>
              <a:t>ONLY AUTHORIZED ACCESS</a:t>
            </a:r>
            <a:r>
              <a:rPr lang="en-US" altLang="en-US" sz="3200" dirty="0"/>
              <a:t> are allowed</a:t>
            </a:r>
          </a:p>
          <a:p>
            <a:pPr algn="just">
              <a:lnSpc>
                <a:spcPct val="150000"/>
              </a:lnSpc>
            </a:pPr>
            <a:r>
              <a:rPr lang="en-US" altLang="en-US" sz="3200" b="1" u="sng" dirty="0"/>
              <a:t>Auditing</a:t>
            </a:r>
            <a:r>
              <a:rPr lang="en-US" altLang="en-US" sz="3200" dirty="0"/>
              <a:t>: </a:t>
            </a:r>
            <a:r>
              <a:rPr lang="en-US" altLang="en-US" sz="3200" b="1" u="sng" dirty="0"/>
              <a:t>RECORD WHAT IS HAPPENING</a:t>
            </a:r>
            <a:r>
              <a:rPr lang="en-US" altLang="en-US" sz="3200" dirty="0"/>
              <a:t>, to identify attacks later and recover</a:t>
            </a:r>
          </a:p>
          <a:p>
            <a:pPr algn="just">
              <a:lnSpc>
                <a:spcPct val="150000"/>
              </a:lnSpc>
            </a:pPr>
            <a:endParaRPr lang="en-US" altLang="en-US" sz="3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621890" y="197977"/>
            <a:ext cx="10515600" cy="1041644"/>
          </a:xfrm>
        </p:spPr>
        <p:txBody>
          <a:bodyPr/>
          <a:lstStyle/>
          <a:p>
            <a:r>
              <a:rPr lang="en-US" dirty="0"/>
              <a:t>Unix </a:t>
            </a:r>
            <a:r>
              <a:rPr lang="en-US" dirty="0" err="1"/>
              <a:t>Inode</a:t>
            </a:r>
            <a:endParaRPr lang="en-US" dirty="0"/>
          </a:p>
        </p:txBody>
      </p:sp>
      <p:sp>
        <p:nvSpPr>
          <p:cNvPr id="3" name="Espaço Reservado para Conteúdo 2">
            <a:extLst>
              <a:ext uri="{FF2B5EF4-FFF2-40B4-BE49-F238E27FC236}">
                <a16:creationId xmlns:a16="http://schemas.microsoft.com/office/drawing/2014/main" id="{45A02230-BD56-4C14-8950-062C37C232DF}"/>
              </a:ext>
            </a:extLst>
          </p:cNvPr>
          <p:cNvSpPr>
            <a:spLocks noGrp="1"/>
          </p:cNvSpPr>
          <p:nvPr>
            <p:ph idx="1"/>
          </p:nvPr>
        </p:nvSpPr>
        <p:spPr>
          <a:xfrm>
            <a:off x="657532" y="1340023"/>
            <a:ext cx="4612558" cy="4177953"/>
          </a:xfrm>
        </p:spPr>
        <p:txBody>
          <a:bodyPr numCol="1">
            <a:noAutofit/>
          </a:bodyPr>
          <a:lstStyle/>
          <a:p>
            <a:pPr algn="just">
              <a:lnSpc>
                <a:spcPct val="100000"/>
              </a:lnSpc>
            </a:pPr>
            <a:r>
              <a:rPr lang="en-US" sz="3000" b="1" dirty="0"/>
              <a:t>File descriptor </a:t>
            </a:r>
            <a:r>
              <a:rPr lang="en-US" sz="3000" dirty="0"/>
              <a:t>is a unique identifier for a file or other input/output resource, such as a pipe or network socket.</a:t>
            </a:r>
          </a:p>
          <a:p>
            <a:pPr algn="just">
              <a:lnSpc>
                <a:spcPct val="100000"/>
              </a:lnSpc>
            </a:pPr>
            <a:r>
              <a:rPr lang="en-US" sz="3000" b="1" dirty="0" err="1"/>
              <a:t>Inode</a:t>
            </a:r>
            <a:r>
              <a:rPr lang="en-US" sz="3000" b="1" dirty="0"/>
              <a:t> Table</a:t>
            </a:r>
            <a:r>
              <a:rPr lang="en-US" sz="3000" dirty="0"/>
              <a:t>: Table that stores all </a:t>
            </a:r>
            <a:r>
              <a:rPr lang="en-US" sz="3000" dirty="0" err="1"/>
              <a:t>inodes</a:t>
            </a:r>
            <a:r>
              <a:rPr lang="en-US" sz="3000" dirty="0"/>
              <a:t> </a:t>
            </a:r>
            <a:r>
              <a:rPr lang="en-US" sz="3000" dirty="0" err="1"/>
              <a:t>informations</a:t>
            </a:r>
            <a:r>
              <a:rPr lang="en-US" sz="3000" dirty="0"/>
              <a:t>.</a:t>
            </a:r>
          </a:p>
        </p:txBody>
      </p:sp>
      <p:pic>
        <p:nvPicPr>
          <p:cNvPr id="44034" name="Picture 2" descr="Descritores de arquivos, tabela de aquivos e tabela de inodes no Unix[2]">
            <a:extLst>
              <a:ext uri="{FF2B5EF4-FFF2-40B4-BE49-F238E27FC236}">
                <a16:creationId xmlns:a16="http://schemas.microsoft.com/office/drawing/2014/main" id="{0CC294D7-EC99-41DD-B7C7-3140C9777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856" y="1598971"/>
            <a:ext cx="6116257" cy="300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2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621890" y="561770"/>
            <a:ext cx="10515600" cy="1041644"/>
          </a:xfrm>
        </p:spPr>
        <p:txBody>
          <a:bodyPr/>
          <a:lstStyle/>
          <a:p>
            <a:r>
              <a:rPr lang="en-US" dirty="0"/>
              <a:t>Symbolic Links (or soft links)</a:t>
            </a:r>
          </a:p>
        </p:txBody>
      </p:sp>
      <p:sp>
        <p:nvSpPr>
          <p:cNvPr id="3" name="Espaço Reservado para Conteúdo 2">
            <a:extLst>
              <a:ext uri="{FF2B5EF4-FFF2-40B4-BE49-F238E27FC236}">
                <a16:creationId xmlns:a16="http://schemas.microsoft.com/office/drawing/2014/main" id="{45A02230-BD56-4C14-8950-062C37C232DF}"/>
              </a:ext>
            </a:extLst>
          </p:cNvPr>
          <p:cNvSpPr>
            <a:spLocks noGrp="1"/>
          </p:cNvSpPr>
          <p:nvPr>
            <p:ph idx="1"/>
          </p:nvPr>
        </p:nvSpPr>
        <p:spPr>
          <a:xfrm>
            <a:off x="795797" y="2084439"/>
            <a:ext cx="10010469" cy="2792360"/>
          </a:xfrm>
        </p:spPr>
        <p:txBody>
          <a:bodyPr numCol="1">
            <a:noAutofit/>
          </a:bodyPr>
          <a:lstStyle/>
          <a:p>
            <a:pPr marL="0" indent="0" algn="just">
              <a:lnSpc>
                <a:spcPct val="100000"/>
              </a:lnSpc>
              <a:buNone/>
            </a:pPr>
            <a:r>
              <a:rPr lang="en-US" sz="3400" dirty="0"/>
              <a:t>The symbolic link is a </a:t>
            </a:r>
            <a:r>
              <a:rPr lang="en-US" sz="3400" b="1" dirty="0"/>
              <a:t>separate file whose contents point to the linked-to file</a:t>
            </a:r>
            <a:r>
              <a:rPr lang="en-US" sz="3400" dirty="0"/>
              <a:t>. </a:t>
            </a:r>
          </a:p>
          <a:p>
            <a:pPr algn="just">
              <a:lnSpc>
                <a:spcPct val="100000"/>
              </a:lnSpc>
            </a:pPr>
            <a:r>
              <a:rPr lang="en-US" sz="3400" dirty="0"/>
              <a:t>The original file is just a name that is connected directly to the </a:t>
            </a:r>
            <a:r>
              <a:rPr lang="en-US" sz="3400" dirty="0" err="1"/>
              <a:t>inode</a:t>
            </a:r>
            <a:r>
              <a:rPr lang="en-US" sz="3400" dirty="0"/>
              <a:t>, and the symbolic link refers to the name.</a:t>
            </a:r>
          </a:p>
        </p:txBody>
      </p:sp>
    </p:spTree>
    <p:extLst>
      <p:ext uri="{BB962C8B-B14F-4D97-AF65-F5344CB8AC3E}">
        <p14:creationId xmlns:p14="http://schemas.microsoft.com/office/powerpoint/2010/main" val="2922509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621890" y="561770"/>
            <a:ext cx="10515600" cy="1041644"/>
          </a:xfrm>
        </p:spPr>
        <p:txBody>
          <a:bodyPr/>
          <a:lstStyle/>
          <a:p>
            <a:r>
              <a:rPr lang="en-US" dirty="0"/>
              <a:t>Symbolic Links (or soft links)</a:t>
            </a:r>
          </a:p>
        </p:txBody>
      </p:sp>
      <p:sp>
        <p:nvSpPr>
          <p:cNvPr id="4" name="Rectangle 1">
            <a:extLst>
              <a:ext uri="{FF2B5EF4-FFF2-40B4-BE49-F238E27FC236}">
                <a16:creationId xmlns:a16="http://schemas.microsoft.com/office/drawing/2014/main" id="{4B62C521-0348-40B2-800C-C45278B61D0F}"/>
              </a:ext>
            </a:extLst>
          </p:cNvPr>
          <p:cNvSpPr>
            <a:spLocks noChangeArrowheads="1"/>
          </p:cNvSpPr>
          <p:nvPr/>
        </p:nvSpPr>
        <p:spPr bwMode="auto">
          <a:xfrm>
            <a:off x="621890" y="2288954"/>
            <a:ext cx="11346427" cy="22800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Courier New" panose="02070309020205020404" pitchFamily="49" charset="0"/>
              </a:rPr>
              <a:t># ln -s /home/bobbin/sync.sh </a:t>
            </a:r>
            <a:r>
              <a:rPr kumimoji="0" lang="en-US" altLang="en-US" b="1" i="0" u="none" strike="noStrike" cap="none" normalizeH="0" baseline="0" dirty="0" err="1">
                <a:ln>
                  <a:noFill/>
                </a:ln>
                <a:solidFill>
                  <a:srgbClr val="333333"/>
                </a:solidFill>
                <a:effectLst/>
                <a:latin typeface="Courier New" panose="02070309020205020404" pitchFamily="49" charset="0"/>
              </a:rPr>
              <a:t>filesync</a:t>
            </a:r>
            <a:endParaRPr kumimoji="0" lang="en-US" altLang="en-US" b="1" i="0" u="none" strike="noStrike" cap="none" normalizeH="0" baseline="0" dirty="0">
              <a:ln>
                <a:noFill/>
              </a:ln>
              <a:solidFill>
                <a:srgbClr val="333333"/>
              </a:solidFill>
              <a:effectLst/>
              <a:latin typeface="Courier New" panose="02070309020205020404" pitchFamily="49" charset="0"/>
            </a:endParaRPr>
          </a:p>
          <a:p>
            <a:pPr eaLnBrk="0" fontAlgn="base" hangingPunct="0">
              <a:spcBef>
                <a:spcPct val="0"/>
              </a:spcBef>
              <a:spcAft>
                <a:spcPct val="0"/>
              </a:spcAft>
            </a:pPr>
            <a:endParaRPr lang="en-US" altLang="en-US" b="1" dirty="0">
              <a:solidFill>
                <a:srgbClr val="333333"/>
              </a:solidFill>
              <a:latin typeface="Courier New" panose="02070309020205020404" pitchFamily="49" charset="0"/>
            </a:endParaRPr>
          </a:p>
          <a:p>
            <a:pPr eaLnBrk="0" fontAlgn="base" hangingPunct="0">
              <a:spcBef>
                <a:spcPct val="0"/>
              </a:spcBef>
              <a:spcAft>
                <a:spcPct val="0"/>
              </a:spcAft>
            </a:pPr>
            <a:r>
              <a:rPr lang="en-US" altLang="en-US" b="1" dirty="0">
                <a:solidFill>
                  <a:srgbClr val="333333"/>
                </a:solidFill>
                <a:latin typeface="Courier New" panose="02070309020205020404" pitchFamily="49" charset="0"/>
              </a:rPr>
              <a:t># ls -l </a:t>
            </a:r>
            <a:r>
              <a:rPr lang="en-US" altLang="en-US" b="1" dirty="0" err="1">
                <a:solidFill>
                  <a:srgbClr val="333333"/>
                </a:solidFill>
                <a:latin typeface="Courier New" panose="02070309020205020404" pitchFamily="49" charset="0"/>
              </a:rPr>
              <a:t>filesync</a:t>
            </a:r>
            <a:r>
              <a:rPr lang="en-US" altLang="en-US" b="1" dirty="0">
                <a:solidFill>
                  <a:srgbClr val="333333"/>
                </a:solidFill>
                <a:latin typeface="Courier New" panose="02070309020205020404" pitchFamily="49" charset="0"/>
              </a:rPr>
              <a:t> </a:t>
            </a:r>
          </a:p>
          <a:p>
            <a:pPr eaLnBrk="0" fontAlgn="base" hangingPunct="0">
              <a:spcBef>
                <a:spcPct val="0"/>
              </a:spcBef>
              <a:spcAft>
                <a:spcPct val="0"/>
              </a:spcAft>
            </a:pPr>
            <a:r>
              <a:rPr lang="en-US" altLang="en-US" b="1" dirty="0" err="1">
                <a:solidFill>
                  <a:srgbClr val="333333"/>
                </a:solidFill>
                <a:latin typeface="Courier New" panose="02070309020205020404" pitchFamily="49" charset="0"/>
              </a:rPr>
              <a:t>lrwxrwxrwx</a:t>
            </a:r>
            <a:r>
              <a:rPr lang="en-US" altLang="en-US" b="1" dirty="0">
                <a:solidFill>
                  <a:srgbClr val="333333"/>
                </a:solidFill>
                <a:latin typeface="Courier New" panose="02070309020205020404" pitchFamily="49" charset="0"/>
              </a:rPr>
              <a:t> 1 root </a:t>
            </a:r>
            <a:r>
              <a:rPr lang="en-US" altLang="en-US" b="1" dirty="0" err="1">
                <a:solidFill>
                  <a:srgbClr val="333333"/>
                </a:solidFill>
                <a:latin typeface="Courier New" panose="02070309020205020404" pitchFamily="49" charset="0"/>
              </a:rPr>
              <a:t>root</a:t>
            </a:r>
            <a:r>
              <a:rPr lang="en-US" altLang="en-US" b="1" dirty="0">
                <a:solidFill>
                  <a:srgbClr val="333333"/>
                </a:solidFill>
                <a:latin typeface="Courier New" panose="02070309020205020404" pitchFamily="49" charset="0"/>
              </a:rPr>
              <a:t> 20 Apr 7 06:08 </a:t>
            </a:r>
            <a:r>
              <a:rPr lang="en-US" altLang="en-US" b="1" dirty="0" err="1">
                <a:solidFill>
                  <a:srgbClr val="333333"/>
                </a:solidFill>
                <a:latin typeface="Courier New" panose="02070309020205020404" pitchFamily="49" charset="0"/>
              </a:rPr>
              <a:t>filesync</a:t>
            </a:r>
            <a:r>
              <a:rPr lang="en-US" altLang="en-US" b="1" dirty="0">
                <a:solidFill>
                  <a:srgbClr val="333333"/>
                </a:solidFill>
                <a:latin typeface="Courier New" panose="02070309020205020404" pitchFamily="49" charset="0"/>
              </a:rPr>
              <a:t> -&gt; /home/bobbin/sync.sh </a:t>
            </a:r>
          </a:p>
          <a:p>
            <a:pPr eaLnBrk="0" fontAlgn="base" hangingPunct="0">
              <a:spcBef>
                <a:spcPct val="0"/>
              </a:spcBef>
              <a:spcAft>
                <a:spcPct val="0"/>
              </a:spcAft>
            </a:pPr>
            <a:endParaRPr lang="en-US" altLang="en-US" b="1" dirty="0">
              <a:solidFill>
                <a:srgbClr val="333333"/>
              </a:solidFill>
              <a:latin typeface="Courier New" panose="02070309020205020404" pitchFamily="49" charset="0"/>
            </a:endParaRPr>
          </a:p>
          <a:p>
            <a:pPr eaLnBrk="0" fontAlgn="base" hangingPunct="0">
              <a:spcBef>
                <a:spcPct val="0"/>
              </a:spcBef>
              <a:spcAft>
                <a:spcPct val="0"/>
              </a:spcAft>
            </a:pPr>
            <a:r>
              <a:rPr lang="en-US" altLang="en-US" b="1" dirty="0">
                <a:solidFill>
                  <a:srgbClr val="333333"/>
                </a:solidFill>
                <a:latin typeface="Courier New" panose="02070309020205020404" pitchFamily="49" charset="0"/>
              </a:rPr>
              <a:t># ls -il /home/bobbin/sync.sh </a:t>
            </a:r>
            <a:r>
              <a:rPr lang="en-US" altLang="en-US" b="1" dirty="0" err="1">
                <a:solidFill>
                  <a:srgbClr val="333333"/>
                </a:solidFill>
                <a:latin typeface="Courier New" panose="02070309020205020404" pitchFamily="49" charset="0"/>
              </a:rPr>
              <a:t>filesync</a:t>
            </a:r>
            <a:r>
              <a:rPr lang="en-US" altLang="en-US" b="1" dirty="0">
                <a:solidFill>
                  <a:srgbClr val="333333"/>
                </a:solidFill>
                <a:latin typeface="Courier New" panose="02070309020205020404" pitchFamily="49" charset="0"/>
              </a:rPr>
              <a:t> </a:t>
            </a:r>
          </a:p>
          <a:p>
            <a:pPr eaLnBrk="0" fontAlgn="base" hangingPunct="0">
              <a:spcBef>
                <a:spcPct val="0"/>
              </a:spcBef>
              <a:spcAft>
                <a:spcPct val="0"/>
              </a:spcAft>
            </a:pPr>
            <a:r>
              <a:rPr lang="en-US" altLang="en-US" b="1" dirty="0">
                <a:solidFill>
                  <a:srgbClr val="333333"/>
                </a:solidFill>
                <a:latin typeface="Courier New" panose="02070309020205020404" pitchFamily="49" charset="0"/>
              </a:rPr>
              <a:t>258674 </a:t>
            </a:r>
            <a:r>
              <a:rPr lang="en-US" altLang="en-US" b="1" dirty="0" err="1">
                <a:solidFill>
                  <a:srgbClr val="333333"/>
                </a:solidFill>
                <a:latin typeface="Courier New" panose="02070309020205020404" pitchFamily="49" charset="0"/>
              </a:rPr>
              <a:t>lrwxrwxrwx</a:t>
            </a:r>
            <a:r>
              <a:rPr lang="en-US" altLang="en-US" b="1" dirty="0">
                <a:solidFill>
                  <a:srgbClr val="333333"/>
                </a:solidFill>
                <a:latin typeface="Courier New" panose="02070309020205020404" pitchFamily="49" charset="0"/>
              </a:rPr>
              <a:t> 1 root </a:t>
            </a:r>
            <a:r>
              <a:rPr lang="en-US" altLang="en-US" b="1" dirty="0" err="1">
                <a:solidFill>
                  <a:srgbClr val="333333"/>
                </a:solidFill>
                <a:latin typeface="Courier New" panose="02070309020205020404" pitchFamily="49" charset="0"/>
              </a:rPr>
              <a:t>root</a:t>
            </a:r>
            <a:r>
              <a:rPr lang="en-US" altLang="en-US" b="1" dirty="0">
                <a:solidFill>
                  <a:srgbClr val="333333"/>
                </a:solidFill>
                <a:latin typeface="Courier New" panose="02070309020205020404" pitchFamily="49" charset="0"/>
              </a:rPr>
              <a:t> 20 Apr 7 06:08 </a:t>
            </a:r>
            <a:r>
              <a:rPr lang="en-US" altLang="en-US" b="1" dirty="0" err="1">
                <a:solidFill>
                  <a:srgbClr val="333333"/>
                </a:solidFill>
                <a:latin typeface="Courier New" panose="02070309020205020404" pitchFamily="49" charset="0"/>
              </a:rPr>
              <a:t>filesync</a:t>
            </a:r>
            <a:r>
              <a:rPr lang="en-US" altLang="en-US" b="1" dirty="0">
                <a:solidFill>
                  <a:srgbClr val="333333"/>
                </a:solidFill>
                <a:latin typeface="Courier New" panose="02070309020205020404" pitchFamily="49" charset="0"/>
              </a:rPr>
              <a:t> -&gt; /home/bobbin/sync.sh</a:t>
            </a:r>
          </a:p>
          <a:p>
            <a:pPr eaLnBrk="0" fontAlgn="base" hangingPunct="0">
              <a:spcBef>
                <a:spcPct val="0"/>
              </a:spcBef>
              <a:spcAft>
                <a:spcPct val="0"/>
              </a:spcAft>
            </a:pPr>
            <a:r>
              <a:rPr lang="en-US" altLang="en-US" b="1" dirty="0">
                <a:solidFill>
                  <a:srgbClr val="333333"/>
                </a:solidFill>
                <a:latin typeface="Courier New" panose="02070309020205020404" pitchFamily="49" charset="0"/>
              </a:rPr>
              <a:t>517333 -</a:t>
            </a:r>
            <a:r>
              <a:rPr lang="en-US" altLang="en-US" b="1" dirty="0" err="1">
                <a:solidFill>
                  <a:srgbClr val="333333"/>
                </a:solidFill>
                <a:latin typeface="Courier New" panose="02070309020205020404" pitchFamily="49" charset="0"/>
              </a:rPr>
              <a:t>rw</a:t>
            </a:r>
            <a:r>
              <a:rPr lang="en-US" altLang="en-US" b="1" dirty="0">
                <a:solidFill>
                  <a:srgbClr val="333333"/>
                </a:solidFill>
                <a:latin typeface="Courier New" panose="02070309020205020404" pitchFamily="49" charset="0"/>
              </a:rPr>
              <a:t>-r----- 1 root </a:t>
            </a:r>
            <a:r>
              <a:rPr lang="en-US" altLang="en-US" b="1" dirty="0" err="1">
                <a:solidFill>
                  <a:srgbClr val="333333"/>
                </a:solidFill>
                <a:latin typeface="Courier New" panose="02070309020205020404" pitchFamily="49" charset="0"/>
              </a:rPr>
              <a:t>root</a:t>
            </a:r>
            <a:r>
              <a:rPr lang="en-US" altLang="en-US" b="1" dirty="0">
                <a:solidFill>
                  <a:srgbClr val="333333"/>
                </a:solidFill>
                <a:latin typeface="Courier New" panose="02070309020205020404" pitchFamily="49" charset="0"/>
              </a:rPr>
              <a:t> 5 Apr 7 06:09 /home/bobbin/sync.sh</a:t>
            </a:r>
          </a:p>
        </p:txBody>
      </p:sp>
      <p:sp>
        <p:nvSpPr>
          <p:cNvPr id="7" name="Retângulo 6">
            <a:extLst>
              <a:ext uri="{FF2B5EF4-FFF2-40B4-BE49-F238E27FC236}">
                <a16:creationId xmlns:a16="http://schemas.microsoft.com/office/drawing/2014/main" id="{AA944F3F-0DF0-45E5-88E7-93233DD52A49}"/>
              </a:ext>
            </a:extLst>
          </p:cNvPr>
          <p:cNvSpPr/>
          <p:nvPr/>
        </p:nvSpPr>
        <p:spPr>
          <a:xfrm>
            <a:off x="508820" y="3913237"/>
            <a:ext cx="1022554" cy="6558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98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553063" y="188144"/>
            <a:ext cx="10515600" cy="1561998"/>
          </a:xfrm>
        </p:spPr>
        <p:txBody>
          <a:bodyPr>
            <a:normAutofit/>
          </a:bodyPr>
          <a:lstStyle/>
          <a:p>
            <a:r>
              <a:rPr lang="en-US" sz="5400" dirty="0"/>
              <a:t>Hard Links</a:t>
            </a:r>
          </a:p>
        </p:txBody>
      </p:sp>
      <p:sp>
        <p:nvSpPr>
          <p:cNvPr id="3" name="Espaço Reservado para Conteúdo 2">
            <a:extLst>
              <a:ext uri="{FF2B5EF4-FFF2-40B4-BE49-F238E27FC236}">
                <a16:creationId xmlns:a16="http://schemas.microsoft.com/office/drawing/2014/main" id="{45A02230-BD56-4C14-8950-062C37C232DF}"/>
              </a:ext>
            </a:extLst>
          </p:cNvPr>
          <p:cNvSpPr>
            <a:spLocks noGrp="1"/>
          </p:cNvSpPr>
          <p:nvPr>
            <p:ph idx="1"/>
          </p:nvPr>
        </p:nvSpPr>
        <p:spPr>
          <a:xfrm>
            <a:off x="805628" y="1821424"/>
            <a:ext cx="10010469" cy="3409337"/>
          </a:xfrm>
        </p:spPr>
        <p:txBody>
          <a:bodyPr numCol="1">
            <a:noAutofit/>
          </a:bodyPr>
          <a:lstStyle/>
          <a:p>
            <a:pPr marL="0" indent="0" algn="just">
              <a:lnSpc>
                <a:spcPct val="100000"/>
              </a:lnSpc>
              <a:buNone/>
            </a:pPr>
            <a:r>
              <a:rPr lang="en-US" sz="3400" dirty="0"/>
              <a:t>To get an idea of what a hard link is, it is important to understand that the </a:t>
            </a:r>
            <a:r>
              <a:rPr lang="en-US" sz="3400" b="1" dirty="0"/>
              <a:t>identity of a file is its </a:t>
            </a:r>
            <a:r>
              <a:rPr lang="en-US" sz="3400" b="1" i="1" dirty="0" err="1"/>
              <a:t>inode</a:t>
            </a:r>
            <a:r>
              <a:rPr lang="en-US" sz="3400" b="1" dirty="0"/>
              <a:t> number, not its name</a:t>
            </a:r>
            <a:r>
              <a:rPr lang="en-US" sz="3400" dirty="0"/>
              <a:t>. </a:t>
            </a:r>
          </a:p>
          <a:p>
            <a:pPr algn="just">
              <a:lnSpc>
                <a:spcPct val="100000"/>
              </a:lnSpc>
            </a:pPr>
            <a:r>
              <a:rPr lang="en-US" sz="3400" dirty="0"/>
              <a:t>A hard link is a name that references an </a:t>
            </a:r>
            <a:r>
              <a:rPr lang="en-US" sz="3400" dirty="0" err="1"/>
              <a:t>inode</a:t>
            </a:r>
            <a:r>
              <a:rPr lang="en-US" sz="3400" dirty="0"/>
              <a:t>. </a:t>
            </a:r>
            <a:r>
              <a:rPr lang="en-US" sz="3400" b="1" i="1" dirty="0"/>
              <a:t>It means that if 'file1' has a hard link named 'file2', then both of these files refer to same </a:t>
            </a:r>
            <a:r>
              <a:rPr lang="en-US" sz="3400" b="1" i="1" dirty="0" err="1"/>
              <a:t>inode</a:t>
            </a:r>
            <a:r>
              <a:rPr lang="en-US" sz="3400" b="1" i="1" dirty="0"/>
              <a:t>. </a:t>
            </a:r>
          </a:p>
        </p:txBody>
      </p:sp>
    </p:spTree>
    <p:extLst>
      <p:ext uri="{BB962C8B-B14F-4D97-AF65-F5344CB8AC3E}">
        <p14:creationId xmlns:p14="http://schemas.microsoft.com/office/powerpoint/2010/main" val="324484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1EA0E-D7ED-44B4-9784-9DCC721A763D}"/>
              </a:ext>
            </a:extLst>
          </p:cNvPr>
          <p:cNvSpPr>
            <a:spLocks noGrp="1"/>
          </p:cNvSpPr>
          <p:nvPr>
            <p:ph type="title"/>
          </p:nvPr>
        </p:nvSpPr>
        <p:spPr>
          <a:xfrm>
            <a:off x="553063" y="188143"/>
            <a:ext cx="10515600" cy="1512837"/>
          </a:xfrm>
        </p:spPr>
        <p:txBody>
          <a:bodyPr>
            <a:normAutofit/>
          </a:bodyPr>
          <a:lstStyle/>
          <a:p>
            <a:r>
              <a:rPr lang="en-US" sz="5400" dirty="0"/>
              <a:t>Hard Links</a:t>
            </a:r>
          </a:p>
        </p:txBody>
      </p:sp>
      <p:sp>
        <p:nvSpPr>
          <p:cNvPr id="4" name="Rectangle 1">
            <a:extLst>
              <a:ext uri="{FF2B5EF4-FFF2-40B4-BE49-F238E27FC236}">
                <a16:creationId xmlns:a16="http://schemas.microsoft.com/office/drawing/2014/main" id="{4B62C521-0348-40B2-800C-C45278B61D0F}"/>
              </a:ext>
            </a:extLst>
          </p:cNvPr>
          <p:cNvSpPr>
            <a:spLocks noChangeArrowheads="1"/>
          </p:cNvSpPr>
          <p:nvPr/>
        </p:nvSpPr>
        <p:spPr bwMode="auto">
          <a:xfrm>
            <a:off x="720211" y="2088057"/>
            <a:ext cx="11346427" cy="252631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Courier New" panose="02070309020205020404" pitchFamily="49" charset="0"/>
              </a:rPr>
              <a:t># ls -l /home/bobbin/sync.sh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Courier New" panose="02070309020205020404" pitchFamily="49" charset="0"/>
              </a:rPr>
              <a:t>-</a:t>
            </a:r>
            <a:r>
              <a:rPr kumimoji="0" lang="en-US" altLang="en-US" sz="2000" b="1" i="0" u="none" strike="noStrike" cap="none" normalizeH="0" baseline="0" dirty="0" err="1">
                <a:ln>
                  <a:noFill/>
                </a:ln>
                <a:solidFill>
                  <a:srgbClr val="333333"/>
                </a:solidFill>
                <a:effectLst/>
                <a:latin typeface="Courier New" panose="02070309020205020404" pitchFamily="49" charset="0"/>
              </a:rPr>
              <a:t>rw</a:t>
            </a:r>
            <a:r>
              <a:rPr kumimoji="0" lang="en-US" altLang="en-US" sz="2000" b="1" i="0" u="none" strike="noStrike" cap="none" normalizeH="0" baseline="0" dirty="0">
                <a:ln>
                  <a:noFill/>
                </a:ln>
                <a:solidFill>
                  <a:srgbClr val="333333"/>
                </a:solidFill>
                <a:effectLst/>
                <a:latin typeface="Courier New" panose="02070309020205020404" pitchFamily="49" charset="0"/>
              </a:rPr>
              <a:t>-r----- 1 root </a:t>
            </a:r>
            <a:r>
              <a:rPr kumimoji="0" lang="en-US" altLang="en-US" sz="2000" b="1" i="0" u="none" strike="noStrike" cap="none" normalizeH="0" baseline="0" dirty="0" err="1">
                <a:ln>
                  <a:noFill/>
                </a:ln>
                <a:solidFill>
                  <a:srgbClr val="333333"/>
                </a:solidFill>
                <a:effectLst/>
                <a:latin typeface="Courier New" panose="02070309020205020404" pitchFamily="49" charset="0"/>
              </a:rPr>
              <a:t>root</a:t>
            </a:r>
            <a:r>
              <a:rPr kumimoji="0" lang="en-US" altLang="en-US" sz="2000" b="1" i="0" u="none" strike="noStrike" cap="none" normalizeH="0" baseline="0" dirty="0">
                <a:ln>
                  <a:noFill/>
                </a:ln>
                <a:solidFill>
                  <a:srgbClr val="333333"/>
                </a:solidFill>
                <a:effectLst/>
                <a:latin typeface="Courier New" panose="02070309020205020404" pitchFamily="49" charset="0"/>
              </a:rPr>
              <a:t> 5 Apr 7 06:09 /home/bobbin/sync.sh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urier New" panose="02070309020205020404" pitchFamily="49" charset="0"/>
              </a:rPr>
              <a:t># ln /home/bobbin/sync.sh synchro</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urier New" panose="02070309020205020404" pitchFamily="49" charset="0"/>
              </a:rPr>
              <a:t># ls -il /home/bobbin/sync.sh synchro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urier New" panose="02070309020205020404" pitchFamily="49" charset="0"/>
              </a:rPr>
              <a:t>517333 -</a:t>
            </a:r>
            <a:r>
              <a:rPr lang="en-US" altLang="en-US" sz="2000" b="1" dirty="0" err="1">
                <a:solidFill>
                  <a:srgbClr val="333333"/>
                </a:solidFill>
                <a:latin typeface="Courier New" panose="02070309020205020404" pitchFamily="49" charset="0"/>
              </a:rPr>
              <a:t>rw</a:t>
            </a:r>
            <a:r>
              <a:rPr lang="en-US" altLang="en-US" sz="2000" b="1" dirty="0">
                <a:solidFill>
                  <a:srgbClr val="333333"/>
                </a:solidFill>
                <a:latin typeface="Courier New" panose="02070309020205020404" pitchFamily="49" charset="0"/>
              </a:rPr>
              <a:t>-r----- 2 root </a:t>
            </a:r>
            <a:r>
              <a:rPr lang="en-US" altLang="en-US" sz="2000" b="1" dirty="0" err="1">
                <a:solidFill>
                  <a:srgbClr val="333333"/>
                </a:solidFill>
                <a:latin typeface="Courier New" panose="02070309020205020404" pitchFamily="49" charset="0"/>
              </a:rPr>
              <a:t>root</a:t>
            </a:r>
            <a:r>
              <a:rPr lang="en-US" altLang="en-US" sz="2000" b="1" dirty="0">
                <a:solidFill>
                  <a:srgbClr val="333333"/>
                </a:solidFill>
                <a:latin typeface="Courier New" panose="02070309020205020404" pitchFamily="49" charset="0"/>
              </a:rPr>
              <a:t> 5 Apr 7 06:09 /home/bobbin/sync.sh</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333333"/>
                </a:solidFill>
                <a:latin typeface="Courier New" panose="02070309020205020404" pitchFamily="49" charset="0"/>
              </a:rPr>
              <a:t>517333 -</a:t>
            </a:r>
            <a:r>
              <a:rPr lang="en-US" altLang="en-US" sz="2000" b="1" dirty="0" err="1">
                <a:solidFill>
                  <a:srgbClr val="333333"/>
                </a:solidFill>
                <a:latin typeface="Courier New" panose="02070309020205020404" pitchFamily="49" charset="0"/>
              </a:rPr>
              <a:t>rw</a:t>
            </a:r>
            <a:r>
              <a:rPr lang="en-US" altLang="en-US" sz="2000" b="1" dirty="0">
                <a:solidFill>
                  <a:srgbClr val="333333"/>
                </a:solidFill>
                <a:latin typeface="Courier New" panose="02070309020205020404" pitchFamily="49" charset="0"/>
              </a:rPr>
              <a:t>-r----- 2 root </a:t>
            </a:r>
            <a:r>
              <a:rPr lang="en-US" altLang="en-US" sz="2000" b="1" dirty="0" err="1">
                <a:solidFill>
                  <a:srgbClr val="333333"/>
                </a:solidFill>
                <a:latin typeface="Courier New" panose="02070309020205020404" pitchFamily="49" charset="0"/>
              </a:rPr>
              <a:t>root</a:t>
            </a:r>
            <a:r>
              <a:rPr lang="en-US" altLang="en-US" sz="2000" b="1" dirty="0">
                <a:solidFill>
                  <a:srgbClr val="333333"/>
                </a:solidFill>
                <a:latin typeface="Courier New" panose="02070309020205020404" pitchFamily="49" charset="0"/>
              </a:rPr>
              <a:t> 5 Apr 7 06:09 synchro</a:t>
            </a:r>
          </a:p>
        </p:txBody>
      </p:sp>
      <p:sp>
        <p:nvSpPr>
          <p:cNvPr id="5" name="Retângulo 4">
            <a:extLst>
              <a:ext uri="{FF2B5EF4-FFF2-40B4-BE49-F238E27FC236}">
                <a16:creationId xmlns:a16="http://schemas.microsoft.com/office/drawing/2014/main" id="{9639BDE0-61E2-4AEA-A4B9-A9B2BCB91B8F}"/>
              </a:ext>
            </a:extLst>
          </p:cNvPr>
          <p:cNvSpPr/>
          <p:nvPr/>
        </p:nvSpPr>
        <p:spPr>
          <a:xfrm>
            <a:off x="629265" y="3919630"/>
            <a:ext cx="1113500" cy="6558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863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id="{0CE938EF-F6C8-4B3C-B851-03C8A9813635}"/>
              </a:ext>
            </a:extLst>
          </p:cNvPr>
          <p:cNvSpPr>
            <a:spLocks noGrp="1" noChangeArrowheads="1"/>
          </p:cNvSpPr>
          <p:nvPr>
            <p:ph type="title"/>
          </p:nvPr>
        </p:nvSpPr>
        <p:spPr>
          <a:xfrm>
            <a:off x="835741" y="366918"/>
            <a:ext cx="10114935" cy="1390598"/>
          </a:xfrm>
        </p:spPr>
        <p:txBody>
          <a:bodyPr>
            <a:normAutofit/>
          </a:bodyPr>
          <a:lstStyle/>
          <a:p>
            <a:pPr eaLnBrk="1" hangingPunct="1"/>
            <a:r>
              <a:rPr lang="en-US" altLang="en-US" dirty="0"/>
              <a:t>Basic Permissions Bits on Files (Non-directories)</a:t>
            </a:r>
          </a:p>
        </p:txBody>
      </p:sp>
      <p:sp>
        <p:nvSpPr>
          <p:cNvPr id="29702" name="Rectangle 3">
            <a:extLst>
              <a:ext uri="{FF2B5EF4-FFF2-40B4-BE49-F238E27FC236}">
                <a16:creationId xmlns:a16="http://schemas.microsoft.com/office/drawing/2014/main" id="{19B2D2C1-95EB-400F-B10D-3F4C4AF7C30A}"/>
              </a:ext>
            </a:extLst>
          </p:cNvPr>
          <p:cNvSpPr>
            <a:spLocks noGrp="1" noChangeArrowheads="1"/>
          </p:cNvSpPr>
          <p:nvPr>
            <p:ph type="body" idx="1"/>
          </p:nvPr>
        </p:nvSpPr>
        <p:spPr>
          <a:xfrm>
            <a:off x="1402323" y="2035277"/>
            <a:ext cx="9364000" cy="3409336"/>
          </a:xfrm>
        </p:spPr>
        <p:txBody>
          <a:bodyPr>
            <a:noAutofit/>
          </a:bodyPr>
          <a:lstStyle/>
          <a:p>
            <a:pPr eaLnBrk="1" hangingPunct="1">
              <a:lnSpc>
                <a:spcPct val="100000"/>
              </a:lnSpc>
            </a:pPr>
            <a:r>
              <a:rPr lang="en-US" altLang="en-US" sz="3000" b="1" dirty="0"/>
              <a:t>Read</a:t>
            </a:r>
            <a:r>
              <a:rPr lang="en-US" altLang="en-US" sz="3000" dirty="0"/>
              <a:t> controls reading the content of a file</a:t>
            </a:r>
          </a:p>
          <a:p>
            <a:pPr lvl="1" eaLnBrk="1" hangingPunct="1">
              <a:lnSpc>
                <a:spcPct val="100000"/>
              </a:lnSpc>
            </a:pPr>
            <a:r>
              <a:rPr lang="en-US" altLang="en-US" sz="3000" dirty="0"/>
              <a:t>i.e., the read system call</a:t>
            </a:r>
          </a:p>
          <a:p>
            <a:pPr eaLnBrk="1" hangingPunct="1">
              <a:lnSpc>
                <a:spcPct val="100000"/>
              </a:lnSpc>
            </a:pPr>
            <a:r>
              <a:rPr lang="en-US" altLang="en-US" sz="3000" b="1" dirty="0"/>
              <a:t>Write</a:t>
            </a:r>
            <a:r>
              <a:rPr lang="en-US" altLang="en-US" sz="3000" dirty="0"/>
              <a:t> controls changing the content of a file</a:t>
            </a:r>
          </a:p>
          <a:p>
            <a:pPr lvl="1" eaLnBrk="1" hangingPunct="1">
              <a:lnSpc>
                <a:spcPct val="100000"/>
              </a:lnSpc>
            </a:pPr>
            <a:r>
              <a:rPr lang="en-US" altLang="en-US" sz="3000" dirty="0"/>
              <a:t>i.e., the write system call</a:t>
            </a:r>
          </a:p>
          <a:p>
            <a:pPr eaLnBrk="1" hangingPunct="1">
              <a:lnSpc>
                <a:spcPct val="100000"/>
              </a:lnSpc>
            </a:pPr>
            <a:r>
              <a:rPr lang="en-US" altLang="en-US" sz="3000" b="1" dirty="0"/>
              <a:t>Execute</a:t>
            </a:r>
            <a:r>
              <a:rPr lang="en-US" altLang="en-US" sz="3000" dirty="0"/>
              <a:t> controls loading the file in memory and execute</a:t>
            </a:r>
          </a:p>
          <a:p>
            <a:pPr lvl="1" eaLnBrk="1" hangingPunct="1">
              <a:lnSpc>
                <a:spcPct val="100000"/>
              </a:lnSpc>
            </a:pPr>
            <a:r>
              <a:rPr lang="en-US" altLang="en-US" sz="3000" dirty="0"/>
              <a:t>i.e., the execute system call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Unix File Attributes</a:t>
            </a:r>
          </a:p>
        </p:txBody>
      </p:sp>
      <p:sp>
        <p:nvSpPr>
          <p:cNvPr id="31750" name="Rectangle 3">
            <a:extLst>
              <a:ext uri="{FF2B5EF4-FFF2-40B4-BE49-F238E27FC236}">
                <a16:creationId xmlns:a16="http://schemas.microsoft.com/office/drawing/2014/main" id="{78F57A16-2283-41B2-B721-E004D1B22B7F}"/>
              </a:ext>
            </a:extLst>
          </p:cNvPr>
          <p:cNvSpPr>
            <a:spLocks noGrp="1" noChangeArrowheads="1"/>
          </p:cNvSpPr>
          <p:nvPr>
            <p:ph type="body" idx="1"/>
          </p:nvPr>
        </p:nvSpPr>
        <p:spPr>
          <a:xfrm>
            <a:off x="1009650" y="1239531"/>
            <a:ext cx="10172700" cy="4724400"/>
          </a:xfrm>
        </p:spPr>
        <p:txBody>
          <a:bodyPr>
            <a:noAutofit/>
          </a:bodyPr>
          <a:lstStyle/>
          <a:p>
            <a:pPr algn="just">
              <a:lnSpc>
                <a:spcPct val="100000"/>
              </a:lnSpc>
            </a:pPr>
            <a:r>
              <a:rPr lang="en-US" altLang="en-US" sz="3200" b="1" dirty="0"/>
              <a:t>Owner permissions</a:t>
            </a:r>
            <a:r>
              <a:rPr lang="en-US" altLang="en-US" sz="3200" dirty="0"/>
              <a:t>: The owner's permissions determine what actions the owner of the file can perform on the file.</a:t>
            </a:r>
          </a:p>
          <a:p>
            <a:pPr algn="just">
              <a:lnSpc>
                <a:spcPct val="100000"/>
              </a:lnSpc>
            </a:pPr>
            <a:r>
              <a:rPr lang="en-US" altLang="en-US" sz="3200" b="1" dirty="0"/>
              <a:t>Group permissions: </a:t>
            </a:r>
            <a:r>
              <a:rPr lang="en-US" altLang="en-US" sz="3200" dirty="0"/>
              <a:t>The group's permissions determine what actions a user, who is a member of the group that a file belongs to, can perform on the file.</a:t>
            </a:r>
          </a:p>
          <a:p>
            <a:pPr algn="just">
              <a:lnSpc>
                <a:spcPct val="100000"/>
              </a:lnSpc>
            </a:pPr>
            <a:r>
              <a:rPr lang="en-US" altLang="en-US" sz="3200" b="1" dirty="0"/>
              <a:t>Other (world) permissions: </a:t>
            </a:r>
            <a:r>
              <a:rPr lang="en-US" altLang="en-US" sz="3200" dirty="0"/>
              <a:t>The permissions for others indicate what action all other users can perform on the file.</a:t>
            </a:r>
          </a:p>
        </p:txBody>
      </p:sp>
    </p:spTree>
    <p:extLst>
      <p:ext uri="{BB962C8B-B14F-4D97-AF65-F5344CB8AC3E}">
        <p14:creationId xmlns:p14="http://schemas.microsoft.com/office/powerpoint/2010/main" val="203472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File Access Modes</a:t>
            </a:r>
          </a:p>
        </p:txBody>
      </p:sp>
      <p:sp>
        <p:nvSpPr>
          <p:cNvPr id="31750" name="Rectangle 3">
            <a:extLst>
              <a:ext uri="{FF2B5EF4-FFF2-40B4-BE49-F238E27FC236}">
                <a16:creationId xmlns:a16="http://schemas.microsoft.com/office/drawing/2014/main" id="{78F57A16-2283-41B2-B721-E004D1B22B7F}"/>
              </a:ext>
            </a:extLst>
          </p:cNvPr>
          <p:cNvSpPr>
            <a:spLocks noGrp="1" noChangeArrowheads="1"/>
          </p:cNvSpPr>
          <p:nvPr>
            <p:ph type="body" idx="1"/>
          </p:nvPr>
        </p:nvSpPr>
        <p:spPr>
          <a:xfrm>
            <a:off x="918088" y="1548579"/>
            <a:ext cx="10172700" cy="3997479"/>
          </a:xfrm>
        </p:spPr>
        <p:txBody>
          <a:bodyPr>
            <a:noAutofit/>
          </a:bodyPr>
          <a:lstStyle/>
          <a:p>
            <a:pPr algn="just">
              <a:lnSpc>
                <a:spcPct val="100000"/>
              </a:lnSpc>
            </a:pPr>
            <a:r>
              <a:rPr lang="en-US" altLang="en-US" sz="3100" b="1" u="sng" dirty="0"/>
              <a:t>Read</a:t>
            </a:r>
            <a:r>
              <a:rPr lang="en-US" altLang="en-US" sz="3100" dirty="0"/>
              <a:t>: Grants the capability to read, i.e., view the contents of the file.</a:t>
            </a:r>
          </a:p>
          <a:p>
            <a:pPr algn="just">
              <a:lnSpc>
                <a:spcPct val="100000"/>
              </a:lnSpc>
            </a:pPr>
            <a:r>
              <a:rPr lang="en-US" altLang="en-US" sz="3100" b="1" u="sng" dirty="0"/>
              <a:t>Write</a:t>
            </a:r>
            <a:r>
              <a:rPr lang="en-US" altLang="en-US" sz="3100" dirty="0"/>
              <a:t>: Grants the capability to modify or remove the content of the file.</a:t>
            </a:r>
          </a:p>
          <a:p>
            <a:pPr algn="just">
              <a:lnSpc>
                <a:spcPct val="100000"/>
              </a:lnSpc>
            </a:pPr>
            <a:r>
              <a:rPr lang="en-US" altLang="en-US" sz="3100" b="1" u="sng" dirty="0"/>
              <a:t>Execute</a:t>
            </a:r>
            <a:r>
              <a:rPr lang="en-US" altLang="en-US" sz="3100" dirty="0"/>
              <a:t>: User with execute permissions can run a file as a program.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Directory Access Modes</a:t>
            </a:r>
          </a:p>
        </p:txBody>
      </p:sp>
      <p:sp>
        <p:nvSpPr>
          <p:cNvPr id="31750" name="Rectangle 3">
            <a:extLst>
              <a:ext uri="{FF2B5EF4-FFF2-40B4-BE49-F238E27FC236}">
                <a16:creationId xmlns:a16="http://schemas.microsoft.com/office/drawing/2014/main" id="{78F57A16-2283-41B2-B721-E004D1B22B7F}"/>
              </a:ext>
            </a:extLst>
          </p:cNvPr>
          <p:cNvSpPr>
            <a:spLocks noGrp="1" noChangeArrowheads="1"/>
          </p:cNvSpPr>
          <p:nvPr>
            <p:ph type="body" idx="1"/>
          </p:nvPr>
        </p:nvSpPr>
        <p:spPr>
          <a:xfrm>
            <a:off x="918088" y="1254278"/>
            <a:ext cx="10172700" cy="3997479"/>
          </a:xfrm>
        </p:spPr>
        <p:txBody>
          <a:bodyPr>
            <a:noAutofit/>
          </a:bodyPr>
          <a:lstStyle/>
          <a:p>
            <a:pPr algn="just">
              <a:lnSpc>
                <a:spcPct val="100000"/>
              </a:lnSpc>
            </a:pPr>
            <a:r>
              <a:rPr lang="en-US" altLang="en-US" b="1" u="sng" dirty="0"/>
              <a:t>Read</a:t>
            </a:r>
            <a:r>
              <a:rPr lang="en-US" altLang="en-US" dirty="0"/>
              <a:t>: Access to a directory means that the user can read the contents. The user can look at the filenames inside the directory.</a:t>
            </a:r>
          </a:p>
          <a:p>
            <a:pPr algn="just">
              <a:lnSpc>
                <a:spcPct val="100000"/>
              </a:lnSpc>
            </a:pPr>
            <a:r>
              <a:rPr lang="en-US" altLang="en-US" b="1" u="sng" dirty="0"/>
              <a:t>Write</a:t>
            </a:r>
            <a:r>
              <a:rPr lang="en-US" altLang="en-US" dirty="0"/>
              <a:t>: Access means that the user can add or delete files from the directory.</a:t>
            </a:r>
          </a:p>
          <a:p>
            <a:pPr algn="just">
              <a:lnSpc>
                <a:spcPct val="100000"/>
              </a:lnSpc>
            </a:pPr>
            <a:r>
              <a:rPr lang="en-US" altLang="en-US" b="1" u="sng" dirty="0"/>
              <a:t>Execute</a:t>
            </a:r>
            <a:r>
              <a:rPr lang="en-US" altLang="en-US" dirty="0"/>
              <a:t>: </a:t>
            </a:r>
          </a:p>
          <a:p>
            <a:pPr lvl="1" algn="just">
              <a:lnSpc>
                <a:spcPct val="100000"/>
              </a:lnSpc>
            </a:pPr>
            <a:r>
              <a:rPr lang="en-US" altLang="en-US" sz="2800" dirty="0"/>
              <a:t>Executing a directory doesn't really make sense, so think of this as a </a:t>
            </a:r>
            <a:r>
              <a:rPr lang="en-US" altLang="en-US" sz="2800" b="1" u="sng" dirty="0"/>
              <a:t>traverse permission</a:t>
            </a:r>
            <a:r>
              <a:rPr lang="en-US" altLang="en-US" sz="2800" dirty="0"/>
              <a:t>.</a:t>
            </a:r>
          </a:p>
          <a:p>
            <a:pPr lvl="1" algn="just">
              <a:lnSpc>
                <a:spcPct val="100000"/>
              </a:lnSpc>
            </a:pPr>
            <a:r>
              <a:rPr lang="en-US" altLang="en-US" sz="2800" i="1" dirty="0">
                <a:solidFill>
                  <a:srgbClr val="FF0000"/>
                </a:solidFill>
              </a:rPr>
              <a:t>A user must have executed access to the bin directory in order to execute the ls or the cd command.</a:t>
            </a:r>
          </a:p>
        </p:txBody>
      </p:sp>
    </p:spTree>
    <p:extLst>
      <p:ext uri="{BB962C8B-B14F-4D97-AF65-F5344CB8AC3E}">
        <p14:creationId xmlns:p14="http://schemas.microsoft.com/office/powerpoint/2010/main" val="207399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11" name="Imagem 10">
            <a:extLst>
              <a:ext uri="{FF2B5EF4-FFF2-40B4-BE49-F238E27FC236}">
                <a16:creationId xmlns:a16="http://schemas.microsoft.com/office/drawing/2014/main" id="{92EDCE66-6AE4-4365-A1D3-2E0778759F4B}"/>
              </a:ext>
            </a:extLst>
          </p:cNvPr>
          <p:cNvPicPr>
            <a:picLocks noChangeAspect="1"/>
          </p:cNvPicPr>
          <p:nvPr/>
        </p:nvPicPr>
        <p:blipFill rotWithShape="1">
          <a:blip r:embed="rId2"/>
          <a:srcRect l="8975" r="3229"/>
          <a:stretch/>
        </p:blipFill>
        <p:spPr>
          <a:xfrm>
            <a:off x="218769" y="2347832"/>
            <a:ext cx="5614219" cy="2162335"/>
          </a:xfrm>
          <a:prstGeom prst="rect">
            <a:avLst/>
          </a:prstGeom>
        </p:spPr>
      </p:pic>
      <p:pic>
        <p:nvPicPr>
          <p:cNvPr id="50180" name="Picture 4" descr="Os usuários e permissões no sistema GNU/Linux [Dica]">
            <a:extLst>
              <a:ext uri="{FF2B5EF4-FFF2-40B4-BE49-F238E27FC236}">
                <a16:creationId xmlns:a16="http://schemas.microsoft.com/office/drawing/2014/main" id="{752F6D8F-4FD2-4CB4-98C9-86C6FD628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15323"/>
            <a:ext cx="5504278" cy="302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arn(inVertical)">
                                      <p:cBhvr>
                                        <p:cTn id="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7B3F816-1C97-4584-BD25-563C3568593B}"/>
              </a:ext>
            </a:extLst>
          </p:cNvPr>
          <p:cNvSpPr>
            <a:spLocks noGrp="1" noChangeArrowheads="1"/>
          </p:cNvSpPr>
          <p:nvPr>
            <p:ph type="title"/>
          </p:nvPr>
        </p:nvSpPr>
        <p:spPr>
          <a:xfrm>
            <a:off x="457200" y="213274"/>
            <a:ext cx="10515600" cy="1325563"/>
          </a:xfrm>
        </p:spPr>
        <p:txBody>
          <a:bodyPr/>
          <a:lstStyle/>
          <a:p>
            <a:r>
              <a:rPr lang="en-US" altLang="en-US" dirty="0"/>
              <a:t>Authentication &amp; Access Control</a:t>
            </a:r>
          </a:p>
        </p:txBody>
      </p:sp>
      <p:sp>
        <p:nvSpPr>
          <p:cNvPr id="21507" name="Content Placeholder 2">
            <a:extLst>
              <a:ext uri="{FF2B5EF4-FFF2-40B4-BE49-F238E27FC236}">
                <a16:creationId xmlns:a16="http://schemas.microsoft.com/office/drawing/2014/main" id="{89EE32B4-5A79-4194-9A33-EE7BED38991A}"/>
              </a:ext>
            </a:extLst>
          </p:cNvPr>
          <p:cNvSpPr>
            <a:spLocks noGrp="1" noChangeArrowheads="1"/>
          </p:cNvSpPr>
          <p:nvPr>
            <p:ph idx="1"/>
          </p:nvPr>
        </p:nvSpPr>
        <p:spPr>
          <a:xfrm>
            <a:off x="838200" y="1538837"/>
            <a:ext cx="10515600" cy="3625606"/>
          </a:xfrm>
        </p:spPr>
        <p:txBody>
          <a:bodyPr>
            <a:normAutofit fontScale="92500"/>
          </a:bodyPr>
          <a:lstStyle/>
          <a:p>
            <a:pPr>
              <a:lnSpc>
                <a:spcPct val="100000"/>
              </a:lnSpc>
            </a:pPr>
            <a:r>
              <a:rPr lang="en-US" altLang="en-US" b="1" dirty="0"/>
              <a:t>Authentication</a:t>
            </a:r>
            <a:r>
              <a:rPr lang="en-US" altLang="en-US" dirty="0"/>
              <a:t> is the act of establishing or confirming something (or someone) as </a:t>
            </a:r>
            <a:r>
              <a:rPr lang="en-US" altLang="en-US" i="1" dirty="0"/>
              <a:t>authentic</a:t>
            </a:r>
            <a:r>
              <a:rPr lang="en-US" altLang="en-US" dirty="0"/>
              <a:t>, that is, that</a:t>
            </a:r>
            <a:r>
              <a:rPr lang="en-US" altLang="en-US" dirty="0">
                <a:solidFill>
                  <a:schemeClr val="tx2"/>
                </a:solidFill>
              </a:rPr>
              <a:t> </a:t>
            </a:r>
            <a:r>
              <a:rPr lang="en-US" altLang="en-US" dirty="0">
                <a:solidFill>
                  <a:srgbClr val="009900"/>
                </a:solidFill>
              </a:rPr>
              <a:t>claims made by or about the subject are true</a:t>
            </a:r>
            <a:r>
              <a:rPr lang="en-US" altLang="en-US" dirty="0"/>
              <a:t>. This might involve </a:t>
            </a:r>
            <a:r>
              <a:rPr lang="en-US" altLang="en-US" dirty="0">
                <a:solidFill>
                  <a:srgbClr val="009900"/>
                </a:solidFill>
              </a:rPr>
              <a:t>confirming the identity of a person</a:t>
            </a:r>
            <a:r>
              <a:rPr lang="en-US" altLang="en-US" dirty="0"/>
              <a:t>, tracing the origins of an artifact, ensuring that a product is what its packaging and labeling claims to be, or </a:t>
            </a:r>
            <a:r>
              <a:rPr lang="en-US" altLang="en-US" dirty="0">
                <a:solidFill>
                  <a:srgbClr val="009900"/>
                </a:solidFill>
              </a:rPr>
              <a:t>assuring that a computer program is a trusted one.</a:t>
            </a:r>
          </a:p>
          <a:p>
            <a:pPr>
              <a:lnSpc>
                <a:spcPct val="100000"/>
              </a:lnSpc>
            </a:pPr>
            <a:r>
              <a:rPr lang="en-US" altLang="en-US" b="1" dirty="0"/>
              <a:t>Access control</a:t>
            </a:r>
            <a:r>
              <a:rPr lang="en-US" altLang="en-US" dirty="0"/>
              <a:t> is a system which enables an authority to control access to areas and resources in a given physical facility or computer-based information system.</a:t>
            </a:r>
          </a:p>
          <a:p>
            <a:pPr>
              <a:lnSpc>
                <a:spcPct val="100000"/>
              </a:lnSpc>
            </a:pPr>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3" name="Imagem 2">
            <a:extLst>
              <a:ext uri="{FF2B5EF4-FFF2-40B4-BE49-F238E27FC236}">
                <a16:creationId xmlns:a16="http://schemas.microsoft.com/office/drawing/2014/main" id="{A4D59AD4-187D-4BDE-A50C-721C8AB141DC}"/>
              </a:ext>
            </a:extLst>
          </p:cNvPr>
          <p:cNvPicPr>
            <a:picLocks noChangeAspect="1"/>
          </p:cNvPicPr>
          <p:nvPr/>
        </p:nvPicPr>
        <p:blipFill>
          <a:blip r:embed="rId2"/>
          <a:stretch>
            <a:fillRect/>
          </a:stretch>
        </p:blipFill>
        <p:spPr>
          <a:xfrm>
            <a:off x="1510327" y="1900237"/>
            <a:ext cx="6162675" cy="3057525"/>
          </a:xfrm>
          <a:prstGeom prst="rect">
            <a:avLst/>
          </a:prstGeom>
        </p:spPr>
      </p:pic>
    </p:spTree>
    <p:extLst>
      <p:ext uri="{BB962C8B-B14F-4D97-AF65-F5344CB8AC3E}">
        <p14:creationId xmlns:p14="http://schemas.microsoft.com/office/powerpoint/2010/main" val="461984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3" name="Imagem 2">
            <a:extLst>
              <a:ext uri="{FF2B5EF4-FFF2-40B4-BE49-F238E27FC236}">
                <a16:creationId xmlns:a16="http://schemas.microsoft.com/office/drawing/2014/main" id="{ECDA66AF-23D9-4E75-9860-9D0C606CAE27}"/>
              </a:ext>
            </a:extLst>
          </p:cNvPr>
          <p:cNvPicPr>
            <a:picLocks noChangeAspect="1"/>
          </p:cNvPicPr>
          <p:nvPr/>
        </p:nvPicPr>
        <p:blipFill>
          <a:blip r:embed="rId2"/>
          <a:stretch>
            <a:fillRect/>
          </a:stretch>
        </p:blipFill>
        <p:spPr>
          <a:xfrm>
            <a:off x="1017485" y="1705743"/>
            <a:ext cx="8524875" cy="752475"/>
          </a:xfrm>
          <a:prstGeom prst="rect">
            <a:avLst/>
          </a:prstGeom>
        </p:spPr>
      </p:pic>
      <p:pic>
        <p:nvPicPr>
          <p:cNvPr id="5" name="Imagem 4">
            <a:extLst>
              <a:ext uri="{FF2B5EF4-FFF2-40B4-BE49-F238E27FC236}">
                <a16:creationId xmlns:a16="http://schemas.microsoft.com/office/drawing/2014/main" id="{9A4FD2F5-E0CE-4221-9EF7-F7E63F973EF9}"/>
              </a:ext>
            </a:extLst>
          </p:cNvPr>
          <p:cNvPicPr>
            <a:picLocks noChangeAspect="1"/>
          </p:cNvPicPr>
          <p:nvPr/>
        </p:nvPicPr>
        <p:blipFill>
          <a:blip r:embed="rId3"/>
          <a:stretch>
            <a:fillRect/>
          </a:stretch>
        </p:blipFill>
        <p:spPr>
          <a:xfrm>
            <a:off x="955572" y="2637657"/>
            <a:ext cx="8648700" cy="2514600"/>
          </a:xfrm>
          <a:prstGeom prst="rect">
            <a:avLst/>
          </a:prstGeom>
        </p:spPr>
      </p:pic>
    </p:spTree>
    <p:extLst>
      <p:ext uri="{BB962C8B-B14F-4D97-AF65-F5344CB8AC3E}">
        <p14:creationId xmlns:p14="http://schemas.microsoft.com/office/powerpoint/2010/main" val="180197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4" name="Imagem 3">
            <a:extLst>
              <a:ext uri="{FF2B5EF4-FFF2-40B4-BE49-F238E27FC236}">
                <a16:creationId xmlns:a16="http://schemas.microsoft.com/office/drawing/2014/main" id="{6CC3E5D5-C139-4CE6-8269-474B884B75BA}"/>
              </a:ext>
            </a:extLst>
          </p:cNvPr>
          <p:cNvPicPr>
            <a:picLocks noChangeAspect="1"/>
          </p:cNvPicPr>
          <p:nvPr/>
        </p:nvPicPr>
        <p:blipFill>
          <a:blip r:embed="rId2"/>
          <a:stretch>
            <a:fillRect/>
          </a:stretch>
        </p:blipFill>
        <p:spPr>
          <a:xfrm>
            <a:off x="1241630" y="1505410"/>
            <a:ext cx="8705850" cy="1133475"/>
          </a:xfrm>
          <a:prstGeom prst="rect">
            <a:avLst/>
          </a:prstGeom>
        </p:spPr>
      </p:pic>
    </p:spTree>
    <p:extLst>
      <p:ext uri="{BB962C8B-B14F-4D97-AF65-F5344CB8AC3E}">
        <p14:creationId xmlns:p14="http://schemas.microsoft.com/office/powerpoint/2010/main" val="1180114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3" name="Imagem 2">
            <a:extLst>
              <a:ext uri="{FF2B5EF4-FFF2-40B4-BE49-F238E27FC236}">
                <a16:creationId xmlns:a16="http://schemas.microsoft.com/office/drawing/2014/main" id="{8DAB6AE3-116F-45B5-9821-69AAAB48A447}"/>
              </a:ext>
            </a:extLst>
          </p:cNvPr>
          <p:cNvPicPr>
            <a:picLocks noChangeAspect="1"/>
          </p:cNvPicPr>
          <p:nvPr/>
        </p:nvPicPr>
        <p:blipFill>
          <a:blip r:embed="rId2"/>
          <a:stretch>
            <a:fillRect/>
          </a:stretch>
        </p:blipFill>
        <p:spPr>
          <a:xfrm>
            <a:off x="1771649" y="1751677"/>
            <a:ext cx="5078713" cy="3154619"/>
          </a:xfrm>
          <a:prstGeom prst="rect">
            <a:avLst/>
          </a:prstGeom>
        </p:spPr>
      </p:pic>
    </p:spTree>
    <p:extLst>
      <p:ext uri="{BB962C8B-B14F-4D97-AF65-F5344CB8AC3E}">
        <p14:creationId xmlns:p14="http://schemas.microsoft.com/office/powerpoint/2010/main" val="3533694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51202" name="Picture 2" descr="Chmod | Sanjogblog">
            <a:extLst>
              <a:ext uri="{FF2B5EF4-FFF2-40B4-BE49-F238E27FC236}">
                <a16:creationId xmlns:a16="http://schemas.microsoft.com/office/drawing/2014/main" id="{97BE87D7-5BA8-4111-B3E8-C014B63C3C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02" r="11016" b="50167"/>
          <a:stretch/>
        </p:blipFill>
        <p:spPr bwMode="auto">
          <a:xfrm>
            <a:off x="269243" y="2287386"/>
            <a:ext cx="5115557" cy="2396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mod | Sanjogblog">
            <a:extLst>
              <a:ext uri="{FF2B5EF4-FFF2-40B4-BE49-F238E27FC236}">
                <a16:creationId xmlns:a16="http://schemas.microsoft.com/office/drawing/2014/main" id="{A5202314-F8FA-4414-9890-60C46E0CE8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34" t="51449" r="8505"/>
          <a:stretch/>
        </p:blipFill>
        <p:spPr bwMode="auto">
          <a:xfrm>
            <a:off x="6019800" y="2377439"/>
            <a:ext cx="6019798" cy="269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52226" name="Picture 2">
            <a:extLst>
              <a:ext uri="{FF2B5EF4-FFF2-40B4-BE49-F238E27FC236}">
                <a16:creationId xmlns:a16="http://schemas.microsoft.com/office/drawing/2014/main" id="{C334C282-E201-4B90-ACFF-B59FD31F9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989" y="1239531"/>
            <a:ext cx="4902302" cy="432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807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Setting Permissions</a:t>
            </a:r>
          </a:p>
        </p:txBody>
      </p:sp>
      <p:pic>
        <p:nvPicPr>
          <p:cNvPr id="3" name="Imagem 2">
            <a:extLst>
              <a:ext uri="{FF2B5EF4-FFF2-40B4-BE49-F238E27FC236}">
                <a16:creationId xmlns:a16="http://schemas.microsoft.com/office/drawing/2014/main" id="{63E9425E-F49C-4B5E-836F-884782100C81}"/>
              </a:ext>
            </a:extLst>
          </p:cNvPr>
          <p:cNvPicPr>
            <a:picLocks noChangeAspect="1"/>
          </p:cNvPicPr>
          <p:nvPr/>
        </p:nvPicPr>
        <p:blipFill>
          <a:blip r:embed="rId2"/>
          <a:stretch>
            <a:fillRect/>
          </a:stretch>
        </p:blipFill>
        <p:spPr>
          <a:xfrm>
            <a:off x="1084928" y="1608342"/>
            <a:ext cx="8743950" cy="809625"/>
          </a:xfrm>
          <a:prstGeom prst="rect">
            <a:avLst/>
          </a:prstGeom>
        </p:spPr>
      </p:pic>
      <p:pic>
        <p:nvPicPr>
          <p:cNvPr id="6" name="Imagem 5">
            <a:extLst>
              <a:ext uri="{FF2B5EF4-FFF2-40B4-BE49-F238E27FC236}">
                <a16:creationId xmlns:a16="http://schemas.microsoft.com/office/drawing/2014/main" id="{4FCD7FE5-0702-4C7C-97B2-E6C595AF055D}"/>
              </a:ext>
            </a:extLst>
          </p:cNvPr>
          <p:cNvPicPr>
            <a:picLocks noChangeAspect="1"/>
          </p:cNvPicPr>
          <p:nvPr/>
        </p:nvPicPr>
        <p:blipFill>
          <a:blip r:embed="rId3"/>
          <a:stretch>
            <a:fillRect/>
          </a:stretch>
        </p:blipFill>
        <p:spPr>
          <a:xfrm>
            <a:off x="1142078" y="2668383"/>
            <a:ext cx="8686800" cy="2581275"/>
          </a:xfrm>
          <a:prstGeom prst="rect">
            <a:avLst/>
          </a:prstGeom>
        </p:spPr>
      </p:pic>
    </p:spTree>
    <p:extLst>
      <p:ext uri="{BB962C8B-B14F-4D97-AF65-F5344CB8AC3E}">
        <p14:creationId xmlns:p14="http://schemas.microsoft.com/office/powerpoint/2010/main" val="695717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id="{144FFF3F-32D1-4A7C-B663-4E6A6349C49F}"/>
              </a:ext>
            </a:extLst>
          </p:cNvPr>
          <p:cNvSpPr>
            <a:spLocks noGrp="1" noChangeArrowheads="1"/>
          </p:cNvSpPr>
          <p:nvPr>
            <p:ph type="title"/>
          </p:nvPr>
        </p:nvSpPr>
        <p:spPr>
          <a:xfrm>
            <a:off x="575188" y="228139"/>
            <a:ext cx="10515600" cy="1011392"/>
          </a:xfrm>
        </p:spPr>
        <p:txBody>
          <a:bodyPr/>
          <a:lstStyle/>
          <a:p>
            <a:pPr eaLnBrk="1" hangingPunct="1"/>
            <a:r>
              <a:rPr lang="en-US" altLang="en-US" dirty="0"/>
              <a:t>Changing Owners and Groups</a:t>
            </a:r>
          </a:p>
        </p:txBody>
      </p:sp>
      <p:pic>
        <p:nvPicPr>
          <p:cNvPr id="4" name="Imagem 3">
            <a:extLst>
              <a:ext uri="{FF2B5EF4-FFF2-40B4-BE49-F238E27FC236}">
                <a16:creationId xmlns:a16="http://schemas.microsoft.com/office/drawing/2014/main" id="{5D1E3330-FDA2-475C-B1DC-08DE8A6170EC}"/>
              </a:ext>
            </a:extLst>
          </p:cNvPr>
          <p:cNvPicPr>
            <a:picLocks noChangeAspect="1"/>
          </p:cNvPicPr>
          <p:nvPr/>
        </p:nvPicPr>
        <p:blipFill>
          <a:blip r:embed="rId2"/>
          <a:stretch>
            <a:fillRect/>
          </a:stretch>
        </p:blipFill>
        <p:spPr>
          <a:xfrm>
            <a:off x="1370679" y="1377900"/>
            <a:ext cx="8782050" cy="666750"/>
          </a:xfrm>
          <a:prstGeom prst="rect">
            <a:avLst/>
          </a:prstGeom>
        </p:spPr>
      </p:pic>
      <p:pic>
        <p:nvPicPr>
          <p:cNvPr id="7" name="Imagem 6">
            <a:extLst>
              <a:ext uri="{FF2B5EF4-FFF2-40B4-BE49-F238E27FC236}">
                <a16:creationId xmlns:a16="http://schemas.microsoft.com/office/drawing/2014/main" id="{8B899CE5-5989-42B4-B4EB-0857C11FC9E8}"/>
              </a:ext>
            </a:extLst>
          </p:cNvPr>
          <p:cNvPicPr>
            <a:picLocks noChangeAspect="1"/>
          </p:cNvPicPr>
          <p:nvPr/>
        </p:nvPicPr>
        <p:blipFill rotWithShape="1">
          <a:blip r:embed="rId3"/>
          <a:srcRect t="13767"/>
          <a:stretch/>
        </p:blipFill>
        <p:spPr>
          <a:xfrm>
            <a:off x="1370679" y="2044650"/>
            <a:ext cx="8734425" cy="813157"/>
          </a:xfrm>
          <a:prstGeom prst="rect">
            <a:avLst/>
          </a:prstGeom>
        </p:spPr>
      </p:pic>
      <p:pic>
        <p:nvPicPr>
          <p:cNvPr id="9" name="Imagem 8">
            <a:extLst>
              <a:ext uri="{FF2B5EF4-FFF2-40B4-BE49-F238E27FC236}">
                <a16:creationId xmlns:a16="http://schemas.microsoft.com/office/drawing/2014/main" id="{69286A48-BB9A-43D5-8083-03DF547E874C}"/>
              </a:ext>
            </a:extLst>
          </p:cNvPr>
          <p:cNvPicPr>
            <a:picLocks noChangeAspect="1"/>
          </p:cNvPicPr>
          <p:nvPr/>
        </p:nvPicPr>
        <p:blipFill>
          <a:blip r:embed="rId4"/>
          <a:stretch>
            <a:fillRect/>
          </a:stretch>
        </p:blipFill>
        <p:spPr>
          <a:xfrm>
            <a:off x="1370679" y="3529166"/>
            <a:ext cx="8724900" cy="571500"/>
          </a:xfrm>
          <a:prstGeom prst="rect">
            <a:avLst/>
          </a:prstGeom>
        </p:spPr>
      </p:pic>
      <p:pic>
        <p:nvPicPr>
          <p:cNvPr id="11" name="Imagem 10">
            <a:extLst>
              <a:ext uri="{FF2B5EF4-FFF2-40B4-BE49-F238E27FC236}">
                <a16:creationId xmlns:a16="http://schemas.microsoft.com/office/drawing/2014/main" id="{16FD7C81-0337-4298-B191-C34CA1D7B41E}"/>
              </a:ext>
            </a:extLst>
          </p:cNvPr>
          <p:cNvPicPr>
            <a:picLocks noChangeAspect="1"/>
          </p:cNvPicPr>
          <p:nvPr/>
        </p:nvPicPr>
        <p:blipFill>
          <a:blip r:embed="rId5"/>
          <a:stretch>
            <a:fillRect/>
          </a:stretch>
        </p:blipFill>
        <p:spPr>
          <a:xfrm>
            <a:off x="1361154" y="4268429"/>
            <a:ext cx="8734425" cy="838200"/>
          </a:xfrm>
          <a:prstGeom prst="rect">
            <a:avLst/>
          </a:prstGeom>
        </p:spPr>
      </p:pic>
    </p:spTree>
    <p:extLst>
      <p:ext uri="{BB962C8B-B14F-4D97-AF65-F5344CB8AC3E}">
        <p14:creationId xmlns:p14="http://schemas.microsoft.com/office/powerpoint/2010/main" val="1985110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71E20-5AA1-483E-8D8D-3161230E5B14}"/>
              </a:ext>
            </a:extLst>
          </p:cNvPr>
          <p:cNvSpPr>
            <a:spLocks noGrp="1"/>
          </p:cNvSpPr>
          <p:nvPr>
            <p:ph type="title"/>
          </p:nvPr>
        </p:nvSpPr>
        <p:spPr/>
        <p:txBody>
          <a:bodyPr/>
          <a:lstStyle/>
          <a:p>
            <a:r>
              <a:rPr lang="en-US" dirty="0"/>
              <a:t>SUID and SGID File Permission</a:t>
            </a:r>
          </a:p>
        </p:txBody>
      </p:sp>
      <p:sp>
        <p:nvSpPr>
          <p:cNvPr id="3" name="Espaço Reservado para Conteúdo 2">
            <a:extLst>
              <a:ext uri="{FF2B5EF4-FFF2-40B4-BE49-F238E27FC236}">
                <a16:creationId xmlns:a16="http://schemas.microsoft.com/office/drawing/2014/main" id="{11244CA9-EC12-46B3-BCE7-A991D0EEAE83}"/>
              </a:ext>
            </a:extLst>
          </p:cNvPr>
          <p:cNvSpPr>
            <a:spLocks noGrp="1"/>
          </p:cNvSpPr>
          <p:nvPr>
            <p:ph idx="1"/>
          </p:nvPr>
        </p:nvSpPr>
        <p:spPr>
          <a:xfrm>
            <a:off x="838200" y="1616197"/>
            <a:ext cx="10515600" cy="3625606"/>
          </a:xfrm>
        </p:spPr>
        <p:txBody>
          <a:bodyPr>
            <a:normAutofit fontScale="85000" lnSpcReduction="20000"/>
          </a:bodyPr>
          <a:lstStyle/>
          <a:p>
            <a:pPr algn="just">
              <a:lnSpc>
                <a:spcPct val="110000"/>
              </a:lnSpc>
            </a:pPr>
            <a:r>
              <a:rPr lang="en-US" dirty="0"/>
              <a:t>Often when a command is executed, it will have to be executed with special privileges in order to accomplish its task.</a:t>
            </a:r>
          </a:p>
          <a:p>
            <a:pPr algn="just">
              <a:lnSpc>
                <a:spcPct val="110000"/>
              </a:lnSpc>
            </a:pPr>
            <a:r>
              <a:rPr lang="en-US" dirty="0"/>
              <a:t>As an example, when you change your password with the passwd command, your new password is stored in the file /</a:t>
            </a:r>
            <a:r>
              <a:rPr lang="en-US" dirty="0" err="1"/>
              <a:t>etc</a:t>
            </a:r>
            <a:r>
              <a:rPr lang="en-US" dirty="0"/>
              <a:t>/shadow.</a:t>
            </a:r>
          </a:p>
          <a:p>
            <a:pPr algn="just">
              <a:lnSpc>
                <a:spcPct val="110000"/>
              </a:lnSpc>
            </a:pPr>
            <a:r>
              <a:rPr lang="en-US" dirty="0"/>
              <a:t>As a regular user, you do not have read or write access to this file for security reasons, but when you change your password, you need to have the write permission to this file. </a:t>
            </a:r>
          </a:p>
          <a:p>
            <a:pPr algn="just">
              <a:lnSpc>
                <a:spcPct val="110000"/>
              </a:lnSpc>
            </a:pPr>
            <a:r>
              <a:rPr lang="en-US" b="1" dirty="0">
                <a:solidFill>
                  <a:srgbClr val="FF0000"/>
                </a:solidFill>
              </a:rPr>
              <a:t>This means that the passwd program has to give you additional permissions so that you can write to the file /</a:t>
            </a:r>
            <a:r>
              <a:rPr lang="en-US" b="1" dirty="0" err="1">
                <a:solidFill>
                  <a:srgbClr val="FF0000"/>
                </a:solidFill>
              </a:rPr>
              <a:t>etc</a:t>
            </a:r>
            <a:r>
              <a:rPr lang="en-US" b="1" dirty="0">
                <a:solidFill>
                  <a:srgbClr val="FF0000"/>
                </a:solidFill>
              </a:rPr>
              <a:t>/shadow.</a:t>
            </a:r>
          </a:p>
        </p:txBody>
      </p:sp>
    </p:spTree>
    <p:extLst>
      <p:ext uri="{BB962C8B-B14F-4D97-AF65-F5344CB8AC3E}">
        <p14:creationId xmlns:p14="http://schemas.microsoft.com/office/powerpoint/2010/main" val="2226363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71E20-5AA1-483E-8D8D-3161230E5B14}"/>
              </a:ext>
            </a:extLst>
          </p:cNvPr>
          <p:cNvSpPr>
            <a:spLocks noGrp="1"/>
          </p:cNvSpPr>
          <p:nvPr>
            <p:ph type="title"/>
          </p:nvPr>
        </p:nvSpPr>
        <p:spPr/>
        <p:txBody>
          <a:bodyPr/>
          <a:lstStyle/>
          <a:p>
            <a:r>
              <a:rPr lang="en-US" dirty="0"/>
              <a:t>SUID and SGID File Permission</a:t>
            </a:r>
          </a:p>
        </p:txBody>
      </p:sp>
      <p:sp>
        <p:nvSpPr>
          <p:cNvPr id="3" name="Espaço Reservado para Conteúdo 2">
            <a:extLst>
              <a:ext uri="{FF2B5EF4-FFF2-40B4-BE49-F238E27FC236}">
                <a16:creationId xmlns:a16="http://schemas.microsoft.com/office/drawing/2014/main" id="{11244CA9-EC12-46B3-BCE7-A991D0EEAE83}"/>
              </a:ext>
            </a:extLst>
          </p:cNvPr>
          <p:cNvSpPr>
            <a:spLocks noGrp="1"/>
          </p:cNvSpPr>
          <p:nvPr>
            <p:ph idx="1"/>
          </p:nvPr>
        </p:nvSpPr>
        <p:spPr>
          <a:xfrm>
            <a:off x="838200" y="1616197"/>
            <a:ext cx="10515600" cy="3625606"/>
          </a:xfrm>
        </p:spPr>
        <p:txBody>
          <a:bodyPr>
            <a:normAutofit fontScale="92500"/>
          </a:bodyPr>
          <a:lstStyle/>
          <a:p>
            <a:pPr algn="just">
              <a:lnSpc>
                <a:spcPct val="110000"/>
              </a:lnSpc>
            </a:pPr>
            <a:r>
              <a:rPr lang="en-US" dirty="0"/>
              <a:t>Additional permissions are given to programs via a mechanism known as the Set User ID (SUID) and Set Group ID (SGID) bits.</a:t>
            </a:r>
          </a:p>
          <a:p>
            <a:pPr algn="just">
              <a:lnSpc>
                <a:spcPct val="110000"/>
              </a:lnSpc>
            </a:pPr>
            <a:r>
              <a:rPr lang="en-US" dirty="0"/>
              <a:t>When you execute a program that has the SUID bit enabled, you inherit the permissions of that program's owner. </a:t>
            </a:r>
            <a:r>
              <a:rPr lang="en-US" b="1" i="1" dirty="0">
                <a:solidFill>
                  <a:srgbClr val="FF0000"/>
                </a:solidFill>
              </a:rPr>
              <a:t>Programs that do not have the SUID bit set are run with the permissions of the user who started the program.</a:t>
            </a:r>
          </a:p>
          <a:p>
            <a:pPr algn="just">
              <a:lnSpc>
                <a:spcPct val="110000"/>
              </a:lnSpc>
            </a:pPr>
            <a:r>
              <a:rPr lang="en-US" dirty="0"/>
              <a:t>The SUID and SGID bits will appear as the letter "s" if the permission is available.</a:t>
            </a:r>
          </a:p>
        </p:txBody>
      </p:sp>
      <p:pic>
        <p:nvPicPr>
          <p:cNvPr id="5" name="Imagem 4">
            <a:extLst>
              <a:ext uri="{FF2B5EF4-FFF2-40B4-BE49-F238E27FC236}">
                <a16:creationId xmlns:a16="http://schemas.microsoft.com/office/drawing/2014/main" id="{12D146D6-1DF9-47B6-8B50-2F1F46348340}"/>
              </a:ext>
            </a:extLst>
          </p:cNvPr>
          <p:cNvPicPr>
            <a:picLocks noChangeAspect="1"/>
          </p:cNvPicPr>
          <p:nvPr/>
        </p:nvPicPr>
        <p:blipFill>
          <a:blip r:embed="rId2"/>
          <a:stretch>
            <a:fillRect/>
          </a:stretch>
        </p:blipFill>
        <p:spPr>
          <a:xfrm>
            <a:off x="3608591" y="4831172"/>
            <a:ext cx="7019925" cy="676275"/>
          </a:xfrm>
          <a:prstGeom prst="rect">
            <a:avLst/>
          </a:prstGeom>
        </p:spPr>
      </p:pic>
    </p:spTree>
    <p:extLst>
      <p:ext uri="{BB962C8B-B14F-4D97-AF65-F5344CB8AC3E}">
        <p14:creationId xmlns:p14="http://schemas.microsoft.com/office/powerpoint/2010/main" val="1608840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7B3F816-1C97-4584-BD25-563C3568593B}"/>
              </a:ext>
            </a:extLst>
          </p:cNvPr>
          <p:cNvSpPr>
            <a:spLocks noGrp="1" noChangeArrowheads="1"/>
          </p:cNvSpPr>
          <p:nvPr>
            <p:ph type="title"/>
          </p:nvPr>
        </p:nvSpPr>
        <p:spPr>
          <a:xfrm>
            <a:off x="457200" y="213274"/>
            <a:ext cx="10515600" cy="956765"/>
          </a:xfrm>
        </p:spPr>
        <p:txBody>
          <a:bodyPr/>
          <a:lstStyle/>
          <a:p>
            <a:r>
              <a:rPr lang="en-US" altLang="en-US" dirty="0"/>
              <a:t>Authentication &amp; Access Control</a:t>
            </a:r>
          </a:p>
        </p:txBody>
      </p:sp>
      <p:pic>
        <p:nvPicPr>
          <p:cNvPr id="1028" name="Picture 4" descr="Security (Symfony 2.1 Book)">
            <a:extLst>
              <a:ext uri="{FF2B5EF4-FFF2-40B4-BE49-F238E27FC236}">
                <a16:creationId xmlns:a16="http://schemas.microsoft.com/office/drawing/2014/main" id="{FEB514CD-94AE-41CE-BE21-E6AD79C3C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89" y="1005923"/>
            <a:ext cx="6712821" cy="484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432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71E20-5AA1-483E-8D8D-3161230E5B14}"/>
              </a:ext>
            </a:extLst>
          </p:cNvPr>
          <p:cNvSpPr>
            <a:spLocks noGrp="1"/>
          </p:cNvSpPr>
          <p:nvPr>
            <p:ph type="title"/>
          </p:nvPr>
        </p:nvSpPr>
        <p:spPr/>
        <p:txBody>
          <a:bodyPr/>
          <a:lstStyle/>
          <a:p>
            <a:r>
              <a:rPr lang="en-US" dirty="0"/>
              <a:t>SUID and SGID File Permission</a:t>
            </a:r>
          </a:p>
        </p:txBody>
      </p:sp>
      <p:sp>
        <p:nvSpPr>
          <p:cNvPr id="3" name="Espaço Reservado para Conteúdo 2">
            <a:extLst>
              <a:ext uri="{FF2B5EF4-FFF2-40B4-BE49-F238E27FC236}">
                <a16:creationId xmlns:a16="http://schemas.microsoft.com/office/drawing/2014/main" id="{11244CA9-EC12-46B3-BCE7-A991D0EEAE83}"/>
              </a:ext>
            </a:extLst>
          </p:cNvPr>
          <p:cNvSpPr>
            <a:spLocks noGrp="1"/>
          </p:cNvSpPr>
          <p:nvPr>
            <p:ph idx="1"/>
          </p:nvPr>
        </p:nvSpPr>
        <p:spPr>
          <a:xfrm>
            <a:off x="838200" y="1616197"/>
            <a:ext cx="10515600" cy="3625606"/>
          </a:xfrm>
        </p:spPr>
        <p:txBody>
          <a:bodyPr>
            <a:normAutofit/>
          </a:bodyPr>
          <a:lstStyle/>
          <a:p>
            <a:pPr algn="just">
              <a:lnSpc>
                <a:spcPct val="110000"/>
              </a:lnSpc>
            </a:pPr>
            <a:r>
              <a:rPr lang="en-US" dirty="0"/>
              <a:t>If the sticky bit is enabled on the directory, files can only be removed if you are one of the </a:t>
            </a:r>
            <a:r>
              <a:rPr lang="en-US"/>
              <a:t>following users:</a:t>
            </a:r>
            <a:endParaRPr lang="en-US" dirty="0"/>
          </a:p>
          <a:p>
            <a:pPr lvl="1" algn="just">
              <a:lnSpc>
                <a:spcPct val="110000"/>
              </a:lnSpc>
            </a:pPr>
            <a:r>
              <a:rPr lang="en-US" dirty="0"/>
              <a:t>The owner of the sticky directory</a:t>
            </a:r>
          </a:p>
          <a:p>
            <a:pPr lvl="1" algn="just">
              <a:lnSpc>
                <a:spcPct val="110000"/>
              </a:lnSpc>
            </a:pPr>
            <a:r>
              <a:rPr lang="en-US" dirty="0"/>
              <a:t>The owner of the file being removed</a:t>
            </a:r>
          </a:p>
          <a:p>
            <a:pPr lvl="1" algn="just">
              <a:lnSpc>
                <a:spcPct val="110000"/>
              </a:lnSpc>
            </a:pPr>
            <a:r>
              <a:rPr lang="en-US" dirty="0"/>
              <a:t>The super user, root</a:t>
            </a:r>
          </a:p>
        </p:txBody>
      </p:sp>
      <p:pic>
        <p:nvPicPr>
          <p:cNvPr id="6" name="Imagem 5">
            <a:extLst>
              <a:ext uri="{FF2B5EF4-FFF2-40B4-BE49-F238E27FC236}">
                <a16:creationId xmlns:a16="http://schemas.microsoft.com/office/drawing/2014/main" id="{EE55043B-A815-433D-88B7-9E1129701928}"/>
              </a:ext>
            </a:extLst>
          </p:cNvPr>
          <p:cNvPicPr>
            <a:picLocks noChangeAspect="1"/>
          </p:cNvPicPr>
          <p:nvPr/>
        </p:nvPicPr>
        <p:blipFill>
          <a:blip r:embed="rId2"/>
          <a:stretch>
            <a:fillRect/>
          </a:stretch>
        </p:blipFill>
        <p:spPr>
          <a:xfrm>
            <a:off x="4123864" y="4136914"/>
            <a:ext cx="6662123" cy="1201749"/>
          </a:xfrm>
          <a:prstGeom prst="rect">
            <a:avLst/>
          </a:prstGeom>
        </p:spPr>
      </p:pic>
    </p:spTree>
    <p:extLst>
      <p:ext uri="{BB962C8B-B14F-4D97-AF65-F5344CB8AC3E}">
        <p14:creationId xmlns:p14="http://schemas.microsoft.com/office/powerpoint/2010/main" val="1724290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13153237-7EC2-4F93-9A94-993550AE7549}"/>
              </a:ext>
            </a:extLst>
          </p:cNvPr>
          <p:cNvSpPr>
            <a:spLocks noGrp="1" noChangeArrowheads="1"/>
          </p:cNvSpPr>
          <p:nvPr>
            <p:ph type="title"/>
          </p:nvPr>
        </p:nvSpPr>
        <p:spPr/>
        <p:txBody>
          <a:bodyPr/>
          <a:lstStyle/>
          <a:p>
            <a:pPr eaLnBrk="1" hangingPunct="1"/>
            <a:r>
              <a:rPr lang="en-US" altLang="en-US"/>
              <a:t>Subjects vs. Principals</a:t>
            </a:r>
          </a:p>
        </p:txBody>
      </p:sp>
      <p:sp>
        <p:nvSpPr>
          <p:cNvPr id="37894" name="Rectangle 3">
            <a:extLst>
              <a:ext uri="{FF2B5EF4-FFF2-40B4-BE49-F238E27FC236}">
                <a16:creationId xmlns:a16="http://schemas.microsoft.com/office/drawing/2014/main" id="{EDB7DE8C-935C-44C5-87F1-538A55353D58}"/>
              </a:ext>
            </a:extLst>
          </p:cNvPr>
          <p:cNvSpPr>
            <a:spLocks noGrp="1" noChangeArrowheads="1"/>
          </p:cNvSpPr>
          <p:nvPr>
            <p:ph type="body" idx="1"/>
          </p:nvPr>
        </p:nvSpPr>
        <p:spPr/>
        <p:txBody>
          <a:bodyPr>
            <a:normAutofit/>
          </a:bodyPr>
          <a:lstStyle/>
          <a:p>
            <a:pPr eaLnBrk="1" hangingPunct="1"/>
            <a:r>
              <a:rPr lang="en-US" altLang="en-US" sz="3200" dirty="0"/>
              <a:t>Access rights are specified for users (accounts)</a:t>
            </a:r>
          </a:p>
          <a:p>
            <a:pPr eaLnBrk="1" hangingPunct="1"/>
            <a:r>
              <a:rPr lang="en-US" altLang="en-US" sz="3200" dirty="0"/>
              <a:t>Accesses are performed by processes (subjects)</a:t>
            </a:r>
          </a:p>
          <a:p>
            <a:pPr eaLnBrk="1" hangingPunct="1"/>
            <a:r>
              <a:rPr lang="en-US" altLang="en-US" sz="3200" dirty="0"/>
              <a:t>The OS needs to know on which users’ behalf a process is executing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20826C2F-217A-4A69-BE92-3BDA9E7CF0C0}"/>
              </a:ext>
            </a:extLst>
          </p:cNvPr>
          <p:cNvSpPr>
            <a:spLocks noGrp="1" noChangeArrowheads="1"/>
          </p:cNvSpPr>
          <p:nvPr>
            <p:ph type="title"/>
          </p:nvPr>
        </p:nvSpPr>
        <p:spPr>
          <a:xfrm>
            <a:off x="484239" y="129150"/>
            <a:ext cx="10515600" cy="1325563"/>
          </a:xfrm>
        </p:spPr>
        <p:txBody>
          <a:bodyPr/>
          <a:lstStyle/>
          <a:p>
            <a:pPr eaLnBrk="1" hangingPunct="1"/>
            <a:r>
              <a:rPr lang="en-US" altLang="en-US" sz="4000" dirty="0"/>
              <a:t>Process User ID Model in Modern UNIX Systems</a:t>
            </a:r>
          </a:p>
        </p:txBody>
      </p:sp>
      <p:sp>
        <p:nvSpPr>
          <p:cNvPr id="38918" name="Rectangle 3">
            <a:extLst>
              <a:ext uri="{FF2B5EF4-FFF2-40B4-BE49-F238E27FC236}">
                <a16:creationId xmlns:a16="http://schemas.microsoft.com/office/drawing/2014/main" id="{DC681BFE-FF1E-43E5-80F7-6CFE97C27C6A}"/>
              </a:ext>
            </a:extLst>
          </p:cNvPr>
          <p:cNvSpPr>
            <a:spLocks noGrp="1" noChangeArrowheads="1"/>
          </p:cNvSpPr>
          <p:nvPr>
            <p:ph type="body" idx="1"/>
          </p:nvPr>
        </p:nvSpPr>
        <p:spPr>
          <a:xfrm>
            <a:off x="838200" y="1454713"/>
            <a:ext cx="10515600" cy="3625606"/>
          </a:xfrm>
        </p:spPr>
        <p:txBody>
          <a:bodyPr numCol="1">
            <a:normAutofit fontScale="92500" lnSpcReduction="10000"/>
          </a:bodyPr>
          <a:lstStyle/>
          <a:p>
            <a:pPr eaLnBrk="1" hangingPunct="1">
              <a:lnSpc>
                <a:spcPct val="110000"/>
              </a:lnSpc>
            </a:pPr>
            <a:r>
              <a:rPr lang="en-US" altLang="en-US" b="1" dirty="0"/>
              <a:t>Each process has three user IDs</a:t>
            </a:r>
          </a:p>
          <a:p>
            <a:pPr lvl="1" eaLnBrk="1" hangingPunct="1">
              <a:lnSpc>
                <a:spcPct val="110000"/>
              </a:lnSpc>
            </a:pPr>
            <a:r>
              <a:rPr lang="en-US" altLang="en-US" b="1" dirty="0"/>
              <a:t>real user ID (</a:t>
            </a:r>
            <a:r>
              <a:rPr lang="en-US" altLang="en-US" b="1" dirty="0" err="1"/>
              <a:t>ruid</a:t>
            </a:r>
            <a:r>
              <a:rPr lang="en-US" altLang="en-US" b="1" dirty="0"/>
              <a:t>): </a:t>
            </a:r>
            <a:r>
              <a:rPr lang="en-US" altLang="en-US" dirty="0"/>
              <a:t>owner of the process</a:t>
            </a:r>
          </a:p>
          <a:p>
            <a:pPr lvl="1" eaLnBrk="1" hangingPunct="1">
              <a:lnSpc>
                <a:spcPct val="110000"/>
              </a:lnSpc>
            </a:pPr>
            <a:r>
              <a:rPr lang="en-US" altLang="en-US" b="1" dirty="0"/>
              <a:t>effective user ID (</a:t>
            </a:r>
            <a:r>
              <a:rPr lang="en-US" altLang="en-US" b="1" dirty="0" err="1"/>
              <a:t>euid</a:t>
            </a:r>
            <a:r>
              <a:rPr lang="en-US" altLang="en-US" b="1" dirty="0"/>
              <a:t>)</a:t>
            </a:r>
            <a:r>
              <a:rPr lang="en-US" altLang="en-US" dirty="0"/>
              <a:t>: used in most access control decisions			</a:t>
            </a:r>
          </a:p>
          <a:p>
            <a:pPr lvl="1" eaLnBrk="1" hangingPunct="1">
              <a:lnSpc>
                <a:spcPct val="110000"/>
              </a:lnSpc>
            </a:pPr>
            <a:r>
              <a:rPr lang="en-US" altLang="en-US" b="1" dirty="0"/>
              <a:t>saved user ID (</a:t>
            </a:r>
            <a:r>
              <a:rPr lang="en-US" altLang="en-US" b="1" dirty="0" err="1"/>
              <a:t>suid</a:t>
            </a:r>
            <a:r>
              <a:rPr lang="en-US" altLang="en-US" b="1" dirty="0"/>
              <a:t>)</a:t>
            </a:r>
            <a:r>
              <a:rPr lang="en-US" altLang="en-US" dirty="0"/>
              <a:t>		</a:t>
            </a:r>
          </a:p>
          <a:p>
            <a:pPr eaLnBrk="1" hangingPunct="1">
              <a:lnSpc>
                <a:spcPct val="110000"/>
              </a:lnSpc>
            </a:pPr>
            <a:r>
              <a:rPr lang="en-US" altLang="en-US" dirty="0"/>
              <a:t>and </a:t>
            </a:r>
            <a:r>
              <a:rPr lang="en-US" altLang="en-US" b="1" dirty="0"/>
              <a:t>three group IDs</a:t>
            </a:r>
          </a:p>
          <a:p>
            <a:pPr lvl="1" eaLnBrk="1" hangingPunct="1">
              <a:lnSpc>
                <a:spcPct val="110000"/>
              </a:lnSpc>
            </a:pPr>
            <a:r>
              <a:rPr lang="en-US" altLang="en-US" dirty="0"/>
              <a:t>real group ID</a:t>
            </a:r>
          </a:p>
          <a:p>
            <a:pPr lvl="1" eaLnBrk="1" hangingPunct="1">
              <a:lnSpc>
                <a:spcPct val="110000"/>
              </a:lnSpc>
            </a:pPr>
            <a:r>
              <a:rPr lang="en-US" altLang="en-US" dirty="0"/>
              <a:t>effective group ID</a:t>
            </a:r>
          </a:p>
          <a:p>
            <a:pPr lvl="1" eaLnBrk="1" hangingPunct="1">
              <a:lnSpc>
                <a:spcPct val="110000"/>
              </a:lnSpc>
            </a:pPr>
            <a:r>
              <a:rPr lang="en-US" altLang="en-US" dirty="0"/>
              <a:t>saved group 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25AB7D4B-DDC6-4AC5-8CC0-BFD7E88D4255}"/>
              </a:ext>
            </a:extLst>
          </p:cNvPr>
          <p:cNvSpPr>
            <a:spLocks noGrp="1" noChangeArrowheads="1"/>
          </p:cNvSpPr>
          <p:nvPr>
            <p:ph type="title"/>
          </p:nvPr>
        </p:nvSpPr>
        <p:spPr>
          <a:xfrm>
            <a:off x="602225" y="17963"/>
            <a:ext cx="9662652" cy="1294683"/>
          </a:xfrm>
        </p:spPr>
        <p:txBody>
          <a:bodyPr>
            <a:normAutofit/>
          </a:bodyPr>
          <a:lstStyle/>
          <a:p>
            <a:pPr eaLnBrk="1" hangingPunct="1"/>
            <a:r>
              <a:rPr lang="en-US" altLang="en-US" dirty="0"/>
              <a:t>Process User ID Model</a:t>
            </a:r>
          </a:p>
        </p:txBody>
      </p:sp>
      <p:sp>
        <p:nvSpPr>
          <p:cNvPr id="39942" name="Rectangle 3">
            <a:extLst>
              <a:ext uri="{FF2B5EF4-FFF2-40B4-BE49-F238E27FC236}">
                <a16:creationId xmlns:a16="http://schemas.microsoft.com/office/drawing/2014/main" id="{4671DBF7-F247-41BE-B185-8E15D184F233}"/>
              </a:ext>
            </a:extLst>
          </p:cNvPr>
          <p:cNvSpPr>
            <a:spLocks noGrp="1" noChangeArrowheads="1"/>
          </p:cNvSpPr>
          <p:nvPr>
            <p:ph type="body" idx="1"/>
          </p:nvPr>
        </p:nvSpPr>
        <p:spPr>
          <a:xfrm>
            <a:off x="1015181" y="1401628"/>
            <a:ext cx="10232921" cy="4222424"/>
          </a:xfrm>
        </p:spPr>
        <p:txBody>
          <a:bodyPr>
            <a:normAutofit/>
          </a:bodyPr>
          <a:lstStyle/>
          <a:p>
            <a:pPr eaLnBrk="1" hangingPunct="1">
              <a:lnSpc>
                <a:spcPct val="110000"/>
              </a:lnSpc>
            </a:pPr>
            <a:r>
              <a:rPr lang="en-US" altLang="en-US" sz="3200" dirty="0"/>
              <a:t>When a process is created by </a:t>
            </a:r>
            <a:r>
              <a:rPr lang="en-US" altLang="en-US" sz="3200" i="1" dirty="0"/>
              <a:t>fork</a:t>
            </a:r>
          </a:p>
          <a:p>
            <a:pPr lvl="1" eaLnBrk="1" hangingPunct="1">
              <a:lnSpc>
                <a:spcPct val="110000"/>
              </a:lnSpc>
            </a:pPr>
            <a:r>
              <a:rPr lang="en-US" altLang="en-US" sz="2800" dirty="0"/>
              <a:t>it inherits all three users IDs from its parent process</a:t>
            </a:r>
          </a:p>
          <a:p>
            <a:pPr eaLnBrk="1" hangingPunct="1">
              <a:lnSpc>
                <a:spcPct val="110000"/>
              </a:lnSpc>
            </a:pPr>
            <a:r>
              <a:rPr lang="en-US" altLang="en-US" sz="3200" dirty="0"/>
              <a:t>When a process executes a file by </a:t>
            </a:r>
            <a:r>
              <a:rPr lang="en-US" altLang="en-US" sz="3200" i="1" dirty="0"/>
              <a:t>exec</a:t>
            </a:r>
          </a:p>
          <a:p>
            <a:pPr lvl="1" eaLnBrk="1" hangingPunct="1">
              <a:lnSpc>
                <a:spcPct val="110000"/>
              </a:lnSpc>
            </a:pPr>
            <a:r>
              <a:rPr lang="en-US" altLang="en-US" sz="2800" dirty="0"/>
              <a:t>it keeps its three user IDs unless the set-user-ID bit of the file is set, in which case the effective </a:t>
            </a:r>
            <a:r>
              <a:rPr lang="en-US" altLang="en-US" sz="2800" dirty="0" err="1"/>
              <a:t>uid</a:t>
            </a:r>
            <a:r>
              <a:rPr lang="en-US" altLang="en-US" sz="2800" dirty="0"/>
              <a:t> and saved </a:t>
            </a:r>
            <a:r>
              <a:rPr lang="en-US" altLang="en-US" sz="2800" dirty="0" err="1"/>
              <a:t>uid</a:t>
            </a:r>
            <a:r>
              <a:rPr lang="en-US" altLang="en-US" sz="2800" dirty="0"/>
              <a:t> are assigned the user ID of the owner of the file</a:t>
            </a:r>
          </a:p>
          <a:p>
            <a:pPr eaLnBrk="1" hangingPunct="1">
              <a:lnSpc>
                <a:spcPct val="110000"/>
              </a:lnSpc>
            </a:pPr>
            <a:r>
              <a:rPr lang="en-US" altLang="en-US" sz="3200" dirty="0"/>
              <a:t>A process may change the user-id via system calls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9D640B45-E9DF-4DC7-BCC3-E1FC0246F67C}"/>
              </a:ext>
            </a:extLst>
          </p:cNvPr>
          <p:cNvSpPr>
            <a:spLocks noGrp="1" noChangeArrowheads="1"/>
          </p:cNvSpPr>
          <p:nvPr>
            <p:ph type="title"/>
          </p:nvPr>
        </p:nvSpPr>
        <p:spPr>
          <a:xfrm>
            <a:off x="838200" y="121111"/>
            <a:ext cx="10515600" cy="1325563"/>
          </a:xfrm>
        </p:spPr>
        <p:txBody>
          <a:bodyPr/>
          <a:lstStyle/>
          <a:p>
            <a:pPr eaLnBrk="1" hangingPunct="1"/>
            <a:r>
              <a:rPr lang="en-US" altLang="en-US" dirty="0"/>
              <a:t>The Need for </a:t>
            </a:r>
            <a:r>
              <a:rPr lang="en-US" altLang="en-US" dirty="0" err="1"/>
              <a:t>suid</a:t>
            </a:r>
            <a:r>
              <a:rPr lang="en-US" altLang="en-US" dirty="0"/>
              <a:t>/</a:t>
            </a:r>
            <a:r>
              <a:rPr lang="en-US" altLang="en-US" dirty="0" err="1"/>
              <a:t>sgid</a:t>
            </a:r>
            <a:r>
              <a:rPr lang="en-US" altLang="en-US" dirty="0"/>
              <a:t> Bits</a:t>
            </a:r>
          </a:p>
        </p:txBody>
      </p:sp>
      <p:sp>
        <p:nvSpPr>
          <p:cNvPr id="40966" name="Rectangle 3">
            <a:extLst>
              <a:ext uri="{FF2B5EF4-FFF2-40B4-BE49-F238E27FC236}">
                <a16:creationId xmlns:a16="http://schemas.microsoft.com/office/drawing/2014/main" id="{442790B5-1B7C-4C28-AC02-11433816F606}"/>
              </a:ext>
            </a:extLst>
          </p:cNvPr>
          <p:cNvSpPr>
            <a:spLocks noGrp="1" noChangeArrowheads="1"/>
          </p:cNvSpPr>
          <p:nvPr>
            <p:ph type="body" idx="1"/>
          </p:nvPr>
        </p:nvSpPr>
        <p:spPr>
          <a:xfrm>
            <a:off x="1253611" y="1297859"/>
            <a:ext cx="9896167" cy="4495800"/>
          </a:xfrm>
        </p:spPr>
        <p:txBody>
          <a:bodyPr>
            <a:normAutofit/>
          </a:bodyPr>
          <a:lstStyle/>
          <a:p>
            <a:pPr eaLnBrk="1" hangingPunct="1">
              <a:lnSpc>
                <a:spcPct val="100000"/>
              </a:lnSpc>
            </a:pPr>
            <a:r>
              <a:rPr lang="en-US" altLang="en-US" sz="3200" b="1" dirty="0"/>
              <a:t>Some operations are not modeled as files and require user id = 0 (root)</a:t>
            </a:r>
          </a:p>
          <a:p>
            <a:pPr lvl="1" eaLnBrk="1" hangingPunct="1">
              <a:lnSpc>
                <a:spcPct val="100000"/>
              </a:lnSpc>
            </a:pPr>
            <a:r>
              <a:rPr lang="en-US" altLang="en-US" sz="2800" dirty="0"/>
              <a:t>halting the system</a:t>
            </a:r>
          </a:p>
          <a:p>
            <a:pPr lvl="1" eaLnBrk="1" hangingPunct="1">
              <a:lnSpc>
                <a:spcPct val="100000"/>
              </a:lnSpc>
            </a:pPr>
            <a:r>
              <a:rPr lang="en-US" altLang="en-US" sz="2800" dirty="0"/>
              <a:t>bind/listen on “privileged ports” (TCP/UDP ports below 1024)</a:t>
            </a:r>
          </a:p>
          <a:p>
            <a:pPr lvl="1" eaLnBrk="1" hangingPunct="1">
              <a:lnSpc>
                <a:spcPct val="100000"/>
              </a:lnSpc>
            </a:pPr>
            <a:r>
              <a:rPr lang="en-US" altLang="en-US" sz="2800" dirty="0"/>
              <a:t>non-root users need these privileges</a:t>
            </a:r>
          </a:p>
          <a:p>
            <a:pPr eaLnBrk="1" hangingPunct="1">
              <a:lnSpc>
                <a:spcPct val="100000"/>
              </a:lnSpc>
            </a:pPr>
            <a:r>
              <a:rPr lang="en-US" altLang="en-US" sz="3200" dirty="0"/>
              <a:t>File level access control is not fine-grained enough </a:t>
            </a:r>
          </a:p>
          <a:p>
            <a:pPr eaLnBrk="1" hangingPunct="1">
              <a:lnSpc>
                <a:spcPct val="100000"/>
              </a:lnSpc>
            </a:pPr>
            <a:r>
              <a:rPr lang="en-US" altLang="en-US" sz="3200" dirty="0"/>
              <a:t>System integrity requires more than controlling who can write, but also how it is written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B4139A0A-F115-4878-97CC-67E8BEAD17FD}"/>
              </a:ext>
            </a:extLst>
          </p:cNvPr>
          <p:cNvSpPr>
            <a:spLocks noGrp="1" noChangeArrowheads="1"/>
          </p:cNvSpPr>
          <p:nvPr>
            <p:ph type="title"/>
          </p:nvPr>
        </p:nvSpPr>
        <p:spPr>
          <a:xfrm>
            <a:off x="838200" y="119318"/>
            <a:ext cx="10515600" cy="1325563"/>
          </a:xfrm>
        </p:spPr>
        <p:txBody>
          <a:bodyPr/>
          <a:lstStyle/>
          <a:p>
            <a:pPr eaLnBrk="1" hangingPunct="1"/>
            <a:r>
              <a:rPr lang="en-US" altLang="en-US" dirty="0" err="1"/>
              <a:t>Setuid</a:t>
            </a:r>
            <a:r>
              <a:rPr lang="en-US" altLang="en-US" dirty="0"/>
              <a:t>()</a:t>
            </a:r>
          </a:p>
        </p:txBody>
      </p:sp>
      <p:sp>
        <p:nvSpPr>
          <p:cNvPr id="43014" name="Rectangle 3">
            <a:extLst>
              <a:ext uri="{FF2B5EF4-FFF2-40B4-BE49-F238E27FC236}">
                <a16:creationId xmlns:a16="http://schemas.microsoft.com/office/drawing/2014/main" id="{8E7751CB-7469-4B14-B5EC-6311CBDA9089}"/>
              </a:ext>
            </a:extLst>
          </p:cNvPr>
          <p:cNvSpPr>
            <a:spLocks noGrp="1" noChangeArrowheads="1"/>
          </p:cNvSpPr>
          <p:nvPr>
            <p:ph type="body" idx="1"/>
          </p:nvPr>
        </p:nvSpPr>
        <p:spPr>
          <a:xfrm>
            <a:off x="838200" y="1444880"/>
            <a:ext cx="10515600" cy="4198835"/>
          </a:xfrm>
        </p:spPr>
        <p:txBody>
          <a:bodyPr>
            <a:noAutofit/>
          </a:bodyPr>
          <a:lstStyle/>
          <a:p>
            <a:pPr algn="just" eaLnBrk="1" hangingPunct="1">
              <a:lnSpc>
                <a:spcPct val="100000"/>
              </a:lnSpc>
            </a:pPr>
            <a:r>
              <a:rPr lang="en-US" altLang="en-US" sz="3200" dirty="0" err="1"/>
              <a:t>Setuid</a:t>
            </a:r>
            <a:r>
              <a:rPr lang="en-US" altLang="en-US" sz="3200" dirty="0"/>
              <a:t> is a Linux file permission setting that </a:t>
            </a:r>
            <a:r>
              <a:rPr lang="en-US" altLang="en-US" sz="3200" b="1" dirty="0"/>
              <a:t>allows a user to execute that file or program with the permission of the owner of that file</a:t>
            </a:r>
            <a:r>
              <a:rPr lang="en-US" altLang="en-US" sz="3200" dirty="0"/>
              <a:t>. </a:t>
            </a:r>
          </a:p>
          <a:p>
            <a:pPr algn="just" eaLnBrk="1" hangingPunct="1">
              <a:lnSpc>
                <a:spcPct val="100000"/>
              </a:lnSpc>
            </a:pPr>
            <a:r>
              <a:rPr lang="en-US" altLang="en-US" sz="3200" dirty="0"/>
              <a:t>This is primarily used to </a:t>
            </a:r>
            <a:r>
              <a:rPr lang="en-US" altLang="en-US" sz="3200" b="1" dirty="0"/>
              <a:t>elevate the privileges</a:t>
            </a:r>
            <a:r>
              <a:rPr lang="en-US" altLang="en-US" sz="3200" dirty="0"/>
              <a:t> of the current user.</a:t>
            </a:r>
          </a:p>
          <a:p>
            <a:pPr algn="just" eaLnBrk="1" hangingPunct="1">
              <a:lnSpc>
                <a:spcPct val="100000"/>
              </a:lnSpc>
            </a:pPr>
            <a:r>
              <a:rPr lang="en-US" altLang="en-US" sz="3200" dirty="0"/>
              <a:t>If a file is “</a:t>
            </a:r>
            <a:r>
              <a:rPr lang="en-US" altLang="en-US" sz="3200" dirty="0" err="1"/>
              <a:t>setuid</a:t>
            </a:r>
            <a:r>
              <a:rPr lang="en-US" altLang="en-US" sz="3200" dirty="0"/>
              <a:t>” and is owned by the user “root” then a user that has the ability to execute that program will do so as the user root instead of themselves. </a:t>
            </a:r>
          </a:p>
        </p:txBody>
      </p:sp>
    </p:spTree>
    <p:extLst>
      <p:ext uri="{BB962C8B-B14F-4D97-AF65-F5344CB8AC3E}">
        <p14:creationId xmlns:p14="http://schemas.microsoft.com/office/powerpoint/2010/main" val="3103169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B4139A0A-F115-4878-97CC-67E8BEAD17FD}"/>
              </a:ext>
            </a:extLst>
          </p:cNvPr>
          <p:cNvSpPr>
            <a:spLocks noGrp="1" noChangeArrowheads="1"/>
          </p:cNvSpPr>
          <p:nvPr>
            <p:ph type="title"/>
          </p:nvPr>
        </p:nvSpPr>
        <p:spPr>
          <a:xfrm>
            <a:off x="838200" y="119318"/>
            <a:ext cx="10515600" cy="1325563"/>
          </a:xfrm>
        </p:spPr>
        <p:txBody>
          <a:bodyPr/>
          <a:lstStyle/>
          <a:p>
            <a:pPr eaLnBrk="1" hangingPunct="1"/>
            <a:r>
              <a:rPr lang="en-US" altLang="en-US" dirty="0" err="1"/>
              <a:t>Setuid</a:t>
            </a:r>
            <a:r>
              <a:rPr lang="en-US" altLang="en-US" dirty="0"/>
              <a:t>()</a:t>
            </a:r>
          </a:p>
        </p:txBody>
      </p:sp>
      <p:sp>
        <p:nvSpPr>
          <p:cNvPr id="43014" name="Rectangle 3">
            <a:extLst>
              <a:ext uri="{FF2B5EF4-FFF2-40B4-BE49-F238E27FC236}">
                <a16:creationId xmlns:a16="http://schemas.microsoft.com/office/drawing/2014/main" id="{8E7751CB-7469-4B14-B5EC-6311CBDA9089}"/>
              </a:ext>
            </a:extLst>
          </p:cNvPr>
          <p:cNvSpPr>
            <a:spLocks noGrp="1" noChangeArrowheads="1"/>
          </p:cNvSpPr>
          <p:nvPr>
            <p:ph type="body" idx="1"/>
          </p:nvPr>
        </p:nvSpPr>
        <p:spPr>
          <a:xfrm>
            <a:off x="838200" y="1444421"/>
            <a:ext cx="10515600" cy="3625606"/>
          </a:xfrm>
        </p:spPr>
        <p:txBody>
          <a:bodyPr>
            <a:noAutofit/>
          </a:bodyPr>
          <a:lstStyle/>
          <a:p>
            <a:pPr algn="just" eaLnBrk="1" hangingPunct="1"/>
            <a:r>
              <a:rPr lang="en-US" altLang="en-US" sz="3000" dirty="0"/>
              <a:t>The most common example of this in Linux is </a:t>
            </a:r>
            <a:r>
              <a:rPr lang="en-US" altLang="en-US" sz="3000" b="1" dirty="0"/>
              <a:t>‘</a:t>
            </a:r>
            <a:r>
              <a:rPr lang="en-US" altLang="en-US" sz="3000" b="1" dirty="0" err="1"/>
              <a:t>sudo</a:t>
            </a:r>
            <a:r>
              <a:rPr lang="en-US" altLang="en-US" sz="3000" b="1" dirty="0"/>
              <a:t>’. </a:t>
            </a:r>
            <a:r>
              <a:rPr lang="en-US" altLang="en-US" sz="3000" dirty="0"/>
              <a:t>In this example, the user ‘test’ located the executable ‘</a:t>
            </a:r>
            <a:r>
              <a:rPr lang="en-US" altLang="en-US" sz="3000" dirty="0" err="1"/>
              <a:t>sudo</a:t>
            </a:r>
            <a:r>
              <a:rPr lang="en-US" altLang="en-US" sz="3000" dirty="0"/>
              <a:t>’ and did a full listing of it with the ‘ls -l’ command.</a:t>
            </a:r>
          </a:p>
        </p:txBody>
      </p:sp>
      <p:pic>
        <p:nvPicPr>
          <p:cNvPr id="3" name="Imagem 2">
            <a:extLst>
              <a:ext uri="{FF2B5EF4-FFF2-40B4-BE49-F238E27FC236}">
                <a16:creationId xmlns:a16="http://schemas.microsoft.com/office/drawing/2014/main" id="{990E8951-CC99-4F5D-8785-78EB4EFE1A90}"/>
              </a:ext>
            </a:extLst>
          </p:cNvPr>
          <p:cNvPicPr>
            <a:picLocks noChangeAspect="1"/>
          </p:cNvPicPr>
          <p:nvPr/>
        </p:nvPicPr>
        <p:blipFill>
          <a:blip r:embed="rId2"/>
          <a:stretch>
            <a:fillRect/>
          </a:stretch>
        </p:blipFill>
        <p:spPr>
          <a:xfrm>
            <a:off x="2474810" y="2769984"/>
            <a:ext cx="6829425" cy="2971800"/>
          </a:xfrm>
          <a:prstGeom prst="rect">
            <a:avLst/>
          </a:prstGeom>
        </p:spPr>
      </p:pic>
    </p:spTree>
    <p:extLst>
      <p:ext uri="{BB962C8B-B14F-4D97-AF65-F5344CB8AC3E}">
        <p14:creationId xmlns:p14="http://schemas.microsoft.com/office/powerpoint/2010/main" val="3144496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B4139A0A-F115-4878-97CC-67E8BEAD17FD}"/>
              </a:ext>
            </a:extLst>
          </p:cNvPr>
          <p:cNvSpPr>
            <a:spLocks noGrp="1" noChangeArrowheads="1"/>
          </p:cNvSpPr>
          <p:nvPr>
            <p:ph type="title"/>
          </p:nvPr>
        </p:nvSpPr>
        <p:spPr>
          <a:xfrm>
            <a:off x="838200" y="119318"/>
            <a:ext cx="10515600" cy="1325563"/>
          </a:xfrm>
        </p:spPr>
        <p:txBody>
          <a:bodyPr/>
          <a:lstStyle/>
          <a:p>
            <a:pPr eaLnBrk="1" hangingPunct="1"/>
            <a:r>
              <a:rPr lang="en-US" altLang="en-US" dirty="0"/>
              <a:t>How Do I Set Up </a:t>
            </a:r>
            <a:r>
              <a:rPr lang="en-US" altLang="en-US" dirty="0" err="1"/>
              <a:t>Setuid</a:t>
            </a:r>
            <a:r>
              <a:rPr lang="en-US" altLang="en-US" dirty="0"/>
              <a:t>?</a:t>
            </a:r>
          </a:p>
        </p:txBody>
      </p:sp>
      <p:pic>
        <p:nvPicPr>
          <p:cNvPr id="6" name="Imagem 5">
            <a:extLst>
              <a:ext uri="{FF2B5EF4-FFF2-40B4-BE49-F238E27FC236}">
                <a16:creationId xmlns:a16="http://schemas.microsoft.com/office/drawing/2014/main" id="{941F4D53-854C-4DF5-A30B-AF6ACF45DEFD}"/>
              </a:ext>
            </a:extLst>
          </p:cNvPr>
          <p:cNvPicPr>
            <a:picLocks noChangeAspect="1"/>
          </p:cNvPicPr>
          <p:nvPr/>
        </p:nvPicPr>
        <p:blipFill>
          <a:blip r:embed="rId2"/>
          <a:stretch>
            <a:fillRect/>
          </a:stretch>
        </p:blipFill>
        <p:spPr>
          <a:xfrm>
            <a:off x="7065092" y="453486"/>
            <a:ext cx="3924300" cy="657225"/>
          </a:xfrm>
          <a:prstGeom prst="rect">
            <a:avLst/>
          </a:prstGeom>
        </p:spPr>
      </p:pic>
      <p:pic>
        <p:nvPicPr>
          <p:cNvPr id="8" name="Imagem 7">
            <a:extLst>
              <a:ext uri="{FF2B5EF4-FFF2-40B4-BE49-F238E27FC236}">
                <a16:creationId xmlns:a16="http://schemas.microsoft.com/office/drawing/2014/main" id="{F2871CE1-1007-4712-998D-6060A6BE7B6E}"/>
              </a:ext>
            </a:extLst>
          </p:cNvPr>
          <p:cNvPicPr>
            <a:picLocks noChangeAspect="1"/>
          </p:cNvPicPr>
          <p:nvPr/>
        </p:nvPicPr>
        <p:blipFill>
          <a:blip r:embed="rId3"/>
          <a:stretch>
            <a:fillRect/>
          </a:stretch>
        </p:blipFill>
        <p:spPr>
          <a:xfrm>
            <a:off x="838200" y="1200150"/>
            <a:ext cx="4819650" cy="1438275"/>
          </a:xfrm>
          <a:prstGeom prst="rect">
            <a:avLst/>
          </a:prstGeom>
        </p:spPr>
      </p:pic>
      <p:sp>
        <p:nvSpPr>
          <p:cNvPr id="12" name="CaixaDeTexto 11">
            <a:extLst>
              <a:ext uri="{FF2B5EF4-FFF2-40B4-BE49-F238E27FC236}">
                <a16:creationId xmlns:a16="http://schemas.microsoft.com/office/drawing/2014/main" id="{BA581B0B-3BE6-4703-AF50-B970B921564D}"/>
              </a:ext>
            </a:extLst>
          </p:cNvPr>
          <p:cNvSpPr txBox="1"/>
          <p:nvPr/>
        </p:nvSpPr>
        <p:spPr>
          <a:xfrm>
            <a:off x="5800725" y="1457622"/>
            <a:ext cx="5761703" cy="923330"/>
          </a:xfrm>
          <a:prstGeom prst="rect">
            <a:avLst/>
          </a:prstGeom>
          <a:noFill/>
        </p:spPr>
        <p:txBody>
          <a:bodyPr wrap="square">
            <a:spAutoFit/>
          </a:bodyPr>
          <a:lstStyle/>
          <a:p>
            <a:r>
              <a:rPr lang="en-US" b="0" i="0" dirty="0">
                <a:solidFill>
                  <a:srgbClr val="1A202C"/>
                </a:solidFill>
                <a:effectLst/>
                <a:latin typeface="Open Sans"/>
              </a:rPr>
              <a:t>Notice that the file does not have the execute permissions for user, group, or world. We will add the </a:t>
            </a:r>
            <a:r>
              <a:rPr lang="en-US" b="0" i="0" dirty="0" err="1">
                <a:solidFill>
                  <a:srgbClr val="1A202C"/>
                </a:solidFill>
                <a:effectLst/>
                <a:latin typeface="Open Sans"/>
              </a:rPr>
              <a:t>setuid</a:t>
            </a:r>
            <a:r>
              <a:rPr lang="en-US" b="0" i="0" dirty="0">
                <a:solidFill>
                  <a:srgbClr val="1A202C"/>
                </a:solidFill>
                <a:effectLst/>
                <a:latin typeface="Open Sans"/>
              </a:rPr>
              <a:t> bit as seen below.</a:t>
            </a:r>
            <a:endParaRPr lang="en-US" dirty="0"/>
          </a:p>
        </p:txBody>
      </p:sp>
      <p:pic>
        <p:nvPicPr>
          <p:cNvPr id="11" name="Imagem 10">
            <a:extLst>
              <a:ext uri="{FF2B5EF4-FFF2-40B4-BE49-F238E27FC236}">
                <a16:creationId xmlns:a16="http://schemas.microsoft.com/office/drawing/2014/main" id="{C7B5D75C-CEBD-411C-B523-F618BFDF3362}"/>
              </a:ext>
            </a:extLst>
          </p:cNvPr>
          <p:cNvPicPr>
            <a:picLocks noChangeAspect="1"/>
          </p:cNvPicPr>
          <p:nvPr/>
        </p:nvPicPr>
        <p:blipFill rotWithShape="1">
          <a:blip r:embed="rId4"/>
          <a:srcRect r="15571"/>
          <a:stretch/>
        </p:blipFill>
        <p:spPr>
          <a:xfrm>
            <a:off x="838200" y="2638426"/>
            <a:ext cx="4648200" cy="1581150"/>
          </a:xfrm>
          <a:prstGeom prst="rect">
            <a:avLst/>
          </a:prstGeom>
        </p:spPr>
      </p:pic>
      <p:sp>
        <p:nvSpPr>
          <p:cNvPr id="18" name="CaixaDeTexto 17">
            <a:extLst>
              <a:ext uri="{FF2B5EF4-FFF2-40B4-BE49-F238E27FC236}">
                <a16:creationId xmlns:a16="http://schemas.microsoft.com/office/drawing/2014/main" id="{89D67189-5463-4535-B0FC-945E437D8BB9}"/>
              </a:ext>
            </a:extLst>
          </p:cNvPr>
          <p:cNvSpPr txBox="1"/>
          <p:nvPr/>
        </p:nvSpPr>
        <p:spPr>
          <a:xfrm>
            <a:off x="5657849" y="2828835"/>
            <a:ext cx="6337505" cy="1200329"/>
          </a:xfrm>
          <a:prstGeom prst="rect">
            <a:avLst/>
          </a:prstGeom>
          <a:noFill/>
        </p:spPr>
        <p:txBody>
          <a:bodyPr wrap="square">
            <a:spAutoFit/>
          </a:bodyPr>
          <a:lstStyle/>
          <a:p>
            <a:r>
              <a:rPr lang="en-US" dirty="0">
                <a:solidFill>
                  <a:srgbClr val="1A202C"/>
                </a:solidFill>
                <a:latin typeface="Open Sans"/>
              </a:rPr>
              <a:t>This output looks a little different from what we were expecting. The lowercase ‘s’ we were looking for is the now a capital ‘S.’ This signifies that the </a:t>
            </a:r>
            <a:r>
              <a:rPr lang="en-US" b="1" u="sng" dirty="0" err="1">
                <a:solidFill>
                  <a:srgbClr val="1A202C"/>
                </a:solidFill>
                <a:latin typeface="Open Sans"/>
              </a:rPr>
              <a:t>setuid</a:t>
            </a:r>
            <a:r>
              <a:rPr lang="en-US" b="1" u="sng" dirty="0">
                <a:solidFill>
                  <a:srgbClr val="1A202C"/>
                </a:solidFill>
                <a:latin typeface="Open Sans"/>
              </a:rPr>
              <a:t> IS set</a:t>
            </a:r>
            <a:r>
              <a:rPr lang="en-US" dirty="0">
                <a:solidFill>
                  <a:srgbClr val="1A202C"/>
                </a:solidFill>
                <a:latin typeface="Open Sans"/>
              </a:rPr>
              <a:t>, but the </a:t>
            </a:r>
            <a:r>
              <a:rPr lang="en-US" b="1" dirty="0">
                <a:solidFill>
                  <a:srgbClr val="1A202C"/>
                </a:solidFill>
                <a:latin typeface="Open Sans"/>
              </a:rPr>
              <a:t>user that owns the file does not have execute permissions</a:t>
            </a:r>
            <a:r>
              <a:rPr lang="en-US" dirty="0">
                <a:solidFill>
                  <a:srgbClr val="1A202C"/>
                </a:solidFill>
                <a:latin typeface="Open Sans"/>
              </a:rPr>
              <a:t>.</a:t>
            </a:r>
          </a:p>
        </p:txBody>
      </p:sp>
      <p:pic>
        <p:nvPicPr>
          <p:cNvPr id="17" name="Imagem 16">
            <a:extLst>
              <a:ext uri="{FF2B5EF4-FFF2-40B4-BE49-F238E27FC236}">
                <a16:creationId xmlns:a16="http://schemas.microsoft.com/office/drawing/2014/main" id="{5D7D8FAA-E1AF-4FA1-B7DA-45D3059CA5B7}"/>
              </a:ext>
            </a:extLst>
          </p:cNvPr>
          <p:cNvPicPr>
            <a:picLocks noChangeAspect="1"/>
          </p:cNvPicPr>
          <p:nvPr/>
        </p:nvPicPr>
        <p:blipFill>
          <a:blip r:embed="rId5"/>
          <a:stretch>
            <a:fillRect/>
          </a:stretch>
        </p:blipFill>
        <p:spPr>
          <a:xfrm>
            <a:off x="3248025" y="4306510"/>
            <a:ext cx="4619625" cy="1562100"/>
          </a:xfrm>
          <a:prstGeom prst="rect">
            <a:avLst/>
          </a:prstGeom>
        </p:spPr>
      </p:pic>
    </p:spTree>
    <p:extLst>
      <p:ext uri="{BB962C8B-B14F-4D97-AF65-F5344CB8AC3E}">
        <p14:creationId xmlns:p14="http://schemas.microsoft.com/office/powerpoint/2010/main" val="61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DB9CB-4630-4AD6-BAD6-42DA58283A5E}"/>
              </a:ext>
            </a:extLst>
          </p:cNvPr>
          <p:cNvSpPr>
            <a:spLocks noGrp="1"/>
          </p:cNvSpPr>
          <p:nvPr>
            <p:ph type="title"/>
          </p:nvPr>
        </p:nvSpPr>
        <p:spPr/>
        <p:txBody>
          <a:bodyPr/>
          <a:lstStyle/>
          <a:p>
            <a:r>
              <a:rPr lang="en-US" dirty="0"/>
              <a:t>What is </a:t>
            </a:r>
            <a:r>
              <a:rPr lang="en-US" dirty="0" err="1"/>
              <a:t>Setgid</a:t>
            </a:r>
            <a:r>
              <a:rPr lang="en-US" dirty="0"/>
              <a:t>?</a:t>
            </a:r>
          </a:p>
        </p:txBody>
      </p:sp>
      <p:sp>
        <p:nvSpPr>
          <p:cNvPr id="3" name="Espaço Reservado para Conteúdo 2">
            <a:extLst>
              <a:ext uri="{FF2B5EF4-FFF2-40B4-BE49-F238E27FC236}">
                <a16:creationId xmlns:a16="http://schemas.microsoft.com/office/drawing/2014/main" id="{89EA4559-78D3-47BB-B188-32ED1E0196C8}"/>
              </a:ext>
            </a:extLst>
          </p:cNvPr>
          <p:cNvSpPr>
            <a:spLocks noGrp="1"/>
          </p:cNvSpPr>
          <p:nvPr>
            <p:ph idx="1"/>
          </p:nvPr>
        </p:nvSpPr>
        <p:spPr/>
        <p:txBody>
          <a:bodyPr/>
          <a:lstStyle/>
          <a:p>
            <a:r>
              <a:rPr lang="en-US" dirty="0" err="1"/>
              <a:t>Setgid</a:t>
            </a:r>
            <a:r>
              <a:rPr lang="en-US" dirty="0"/>
              <a:t>, when used on files, is very similar to </a:t>
            </a:r>
            <a:r>
              <a:rPr lang="en-US" dirty="0" err="1"/>
              <a:t>setuid</a:t>
            </a:r>
            <a:r>
              <a:rPr lang="en-US" dirty="0"/>
              <a:t>. </a:t>
            </a:r>
          </a:p>
          <a:p>
            <a:r>
              <a:rPr lang="en-US" dirty="0"/>
              <a:t>A process, when executed, will run as the group that owns the file. </a:t>
            </a:r>
          </a:p>
          <a:p>
            <a:r>
              <a:rPr lang="en-US" dirty="0"/>
              <a:t>A typical example of a file that uses this is the ‘crontab’ command.</a:t>
            </a:r>
          </a:p>
          <a:p>
            <a:endParaRPr lang="en-US" dirty="0"/>
          </a:p>
          <a:p>
            <a:endParaRPr lang="en-US" dirty="0"/>
          </a:p>
        </p:txBody>
      </p:sp>
      <p:pic>
        <p:nvPicPr>
          <p:cNvPr id="5" name="Imagem 4">
            <a:extLst>
              <a:ext uri="{FF2B5EF4-FFF2-40B4-BE49-F238E27FC236}">
                <a16:creationId xmlns:a16="http://schemas.microsoft.com/office/drawing/2014/main" id="{0243766A-C0B6-45FB-A9EE-5C0FF9DE9A18}"/>
              </a:ext>
            </a:extLst>
          </p:cNvPr>
          <p:cNvPicPr>
            <a:picLocks noChangeAspect="1"/>
          </p:cNvPicPr>
          <p:nvPr/>
        </p:nvPicPr>
        <p:blipFill>
          <a:blip r:embed="rId3"/>
          <a:stretch>
            <a:fillRect/>
          </a:stretch>
        </p:blipFill>
        <p:spPr>
          <a:xfrm>
            <a:off x="3364476" y="3638428"/>
            <a:ext cx="6210300" cy="1704975"/>
          </a:xfrm>
          <a:prstGeom prst="rect">
            <a:avLst/>
          </a:prstGeom>
        </p:spPr>
      </p:pic>
    </p:spTree>
    <p:extLst>
      <p:ext uri="{BB962C8B-B14F-4D97-AF65-F5344CB8AC3E}">
        <p14:creationId xmlns:p14="http://schemas.microsoft.com/office/powerpoint/2010/main" val="222574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5FFF9433-B91A-4796-9BAD-5D950DA4D868}"/>
              </a:ext>
            </a:extLst>
          </p:cNvPr>
          <p:cNvSpPr>
            <a:spLocks noGrp="1" noChangeArrowheads="1"/>
          </p:cNvSpPr>
          <p:nvPr>
            <p:ph type="title"/>
          </p:nvPr>
        </p:nvSpPr>
        <p:spPr/>
        <p:txBody>
          <a:bodyPr/>
          <a:lstStyle/>
          <a:p>
            <a:pPr eaLnBrk="1" hangingPunct="1"/>
            <a:r>
              <a:rPr lang="en-US" altLang="en-US" sz="4000"/>
              <a:t>Security Problems of Programs with suid/sgid</a:t>
            </a:r>
          </a:p>
        </p:txBody>
      </p:sp>
      <p:sp>
        <p:nvSpPr>
          <p:cNvPr id="41990" name="Rectangle 3">
            <a:extLst>
              <a:ext uri="{FF2B5EF4-FFF2-40B4-BE49-F238E27FC236}">
                <a16:creationId xmlns:a16="http://schemas.microsoft.com/office/drawing/2014/main" id="{5D32962F-78C4-413D-A163-4A9B304361E1}"/>
              </a:ext>
            </a:extLst>
          </p:cNvPr>
          <p:cNvSpPr>
            <a:spLocks noGrp="1" noChangeArrowheads="1"/>
          </p:cNvSpPr>
          <p:nvPr>
            <p:ph type="body" idx="1"/>
          </p:nvPr>
        </p:nvSpPr>
        <p:spPr>
          <a:xfrm>
            <a:off x="1002890" y="1616197"/>
            <a:ext cx="10350910" cy="3625606"/>
          </a:xfrm>
        </p:spPr>
        <p:txBody>
          <a:bodyPr/>
          <a:lstStyle/>
          <a:p>
            <a:pPr eaLnBrk="1" hangingPunct="1"/>
            <a:r>
              <a:rPr lang="en-US" altLang="en-US" dirty="0"/>
              <a:t>These programs are typically </a:t>
            </a:r>
            <a:r>
              <a:rPr lang="en-US" altLang="en-US" dirty="0" err="1"/>
              <a:t>setuid</a:t>
            </a:r>
            <a:r>
              <a:rPr lang="en-US" altLang="en-US" dirty="0"/>
              <a:t> root</a:t>
            </a:r>
          </a:p>
          <a:p>
            <a:pPr eaLnBrk="1" hangingPunct="1"/>
            <a:r>
              <a:rPr lang="en-US" altLang="en-US" dirty="0"/>
              <a:t>Violates the least privilege principle</a:t>
            </a:r>
          </a:p>
          <a:p>
            <a:pPr lvl="1" eaLnBrk="1" hangingPunct="1"/>
            <a:r>
              <a:rPr lang="en-US" altLang="en-US" dirty="0"/>
              <a:t>every program and every user should operate using the least privilege necessary to complete the job</a:t>
            </a:r>
          </a:p>
          <a:p>
            <a:pPr eaLnBrk="1" hangingPunct="1"/>
            <a:r>
              <a:rPr lang="en-US" altLang="en-US" dirty="0"/>
              <a:t>Why violating least privilege is bad?</a:t>
            </a:r>
          </a:p>
          <a:p>
            <a:pPr eaLnBrk="1" hangingPunct="1"/>
            <a:r>
              <a:rPr lang="en-US" altLang="en-US" dirty="0"/>
              <a:t>How would an attacker exploit this problem?</a:t>
            </a:r>
          </a:p>
          <a:p>
            <a:pPr eaLnBrk="1" hangingPunct="1"/>
            <a:r>
              <a:rPr lang="en-US" altLang="en-US" dirty="0"/>
              <a:t>How to solve this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3310EB8-7403-405C-A18B-0EFC820AE7DC}"/>
              </a:ext>
            </a:extLst>
          </p:cNvPr>
          <p:cNvSpPr>
            <a:spLocks noGrp="1" noChangeArrowheads="1"/>
          </p:cNvSpPr>
          <p:nvPr>
            <p:ph type="title"/>
          </p:nvPr>
        </p:nvSpPr>
        <p:spPr>
          <a:xfrm>
            <a:off x="366251" y="99654"/>
            <a:ext cx="10515600" cy="1325563"/>
          </a:xfrm>
        </p:spPr>
        <p:txBody>
          <a:bodyPr>
            <a:normAutofit/>
          </a:bodyPr>
          <a:lstStyle/>
          <a:p>
            <a:pPr eaLnBrk="1" hangingPunct="1"/>
            <a:r>
              <a:rPr lang="en-US" altLang="en-US" sz="5400" dirty="0"/>
              <a:t>User Authentication</a:t>
            </a:r>
          </a:p>
        </p:txBody>
      </p:sp>
      <p:sp>
        <p:nvSpPr>
          <p:cNvPr id="23558" name="Rectangle 3">
            <a:extLst>
              <a:ext uri="{FF2B5EF4-FFF2-40B4-BE49-F238E27FC236}">
                <a16:creationId xmlns:a16="http://schemas.microsoft.com/office/drawing/2014/main" id="{B3DE7597-0FAB-4A58-B22F-DA186BA3889C}"/>
              </a:ext>
            </a:extLst>
          </p:cNvPr>
          <p:cNvSpPr>
            <a:spLocks noGrp="1" noChangeArrowheads="1"/>
          </p:cNvSpPr>
          <p:nvPr>
            <p:ph type="body" idx="1"/>
          </p:nvPr>
        </p:nvSpPr>
        <p:spPr>
          <a:xfrm>
            <a:off x="523567" y="1750141"/>
            <a:ext cx="6054214" cy="2900517"/>
          </a:xfrm>
        </p:spPr>
        <p:txBody>
          <a:bodyPr>
            <a:normAutofit lnSpcReduction="10000"/>
          </a:bodyPr>
          <a:lstStyle/>
          <a:p>
            <a:pPr marL="0" indent="0" algn="just" eaLnBrk="1" hangingPunct="1">
              <a:lnSpc>
                <a:spcPct val="150000"/>
              </a:lnSpc>
              <a:buNone/>
            </a:pPr>
            <a:r>
              <a:rPr lang="en-US" altLang="en-US" sz="3200" dirty="0"/>
              <a:t>Using a method to </a:t>
            </a:r>
            <a:r>
              <a:rPr lang="en-US" altLang="en-US" sz="3200" b="1" dirty="0"/>
              <a:t>validate users</a:t>
            </a:r>
            <a:r>
              <a:rPr lang="en-US" altLang="en-US" sz="3200" dirty="0"/>
              <a:t> who attempt to access a computer system or resources, to ensure they are authorized.</a:t>
            </a:r>
          </a:p>
        </p:txBody>
      </p:sp>
      <p:pic>
        <p:nvPicPr>
          <p:cNvPr id="4100" name="Picture 4" descr="Money20/20 | PYMNTS.com">
            <a:extLst>
              <a:ext uri="{FF2B5EF4-FFF2-40B4-BE49-F238E27FC236}">
                <a16:creationId xmlns:a16="http://schemas.microsoft.com/office/drawing/2014/main" id="{77AD321C-0454-4407-B978-96E837125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871" y="1549810"/>
            <a:ext cx="5171564" cy="3449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5</a:t>
            </a:r>
            <a:r>
              <a:rPr lang="en-US" sz="4800" b="1" dirty="0">
                <a:solidFill>
                  <a:srgbClr val="002060"/>
                </a:solidFill>
                <a:latin typeface="Aharoni" panose="02010803020104030203" pitchFamily="2" charset="-79"/>
                <a:cs typeface="Aharoni" panose="02010803020104030203" pitchFamily="2" charset="-79"/>
              </a:rPr>
              <a:t> – System Security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User Authentication</a:t>
            </a:r>
          </a:p>
          <a:p>
            <a:pPr marL="457200" indent="-457200">
              <a:lnSpc>
                <a:spcPct val="100000"/>
              </a:lnSpc>
              <a:buFont typeface="+mj-lt"/>
              <a:buAutoNum type="alphaUcPeriod"/>
            </a:pPr>
            <a:r>
              <a:rPr lang="en-US" sz="3200" dirty="0"/>
              <a:t>Unix Access Control</a:t>
            </a:r>
          </a:p>
        </p:txBody>
      </p:sp>
    </p:spTree>
    <p:extLst>
      <p:ext uri="{BB962C8B-B14F-4D97-AF65-F5344CB8AC3E}">
        <p14:creationId xmlns:p14="http://schemas.microsoft.com/office/powerpoint/2010/main" val="3234281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13310EB8-7403-405C-A18B-0EFC820AE7DC}"/>
              </a:ext>
            </a:extLst>
          </p:cNvPr>
          <p:cNvSpPr>
            <a:spLocks noGrp="1" noChangeArrowheads="1"/>
          </p:cNvSpPr>
          <p:nvPr>
            <p:ph type="title"/>
          </p:nvPr>
        </p:nvSpPr>
        <p:spPr>
          <a:xfrm>
            <a:off x="366251" y="99654"/>
            <a:ext cx="10515600" cy="1325563"/>
          </a:xfrm>
        </p:spPr>
        <p:txBody>
          <a:bodyPr/>
          <a:lstStyle/>
          <a:p>
            <a:pPr eaLnBrk="1" hangingPunct="1"/>
            <a:r>
              <a:rPr lang="en-US" altLang="en-US" dirty="0"/>
              <a:t>Types of User Authentication</a:t>
            </a:r>
          </a:p>
        </p:txBody>
      </p:sp>
      <p:sp>
        <p:nvSpPr>
          <p:cNvPr id="23558" name="Rectangle 3">
            <a:extLst>
              <a:ext uri="{FF2B5EF4-FFF2-40B4-BE49-F238E27FC236}">
                <a16:creationId xmlns:a16="http://schemas.microsoft.com/office/drawing/2014/main" id="{B3DE7597-0FAB-4A58-B22F-DA186BA3889C}"/>
              </a:ext>
            </a:extLst>
          </p:cNvPr>
          <p:cNvSpPr>
            <a:spLocks noGrp="1" noChangeArrowheads="1"/>
          </p:cNvSpPr>
          <p:nvPr>
            <p:ph type="body" idx="1"/>
          </p:nvPr>
        </p:nvSpPr>
        <p:spPr>
          <a:xfrm>
            <a:off x="727587" y="1419993"/>
            <a:ext cx="5950974" cy="3652991"/>
          </a:xfrm>
        </p:spPr>
        <p:txBody>
          <a:bodyPr>
            <a:normAutofit fontScale="92500" lnSpcReduction="20000"/>
          </a:bodyPr>
          <a:lstStyle/>
          <a:p>
            <a:pPr>
              <a:lnSpc>
                <a:spcPct val="120000"/>
              </a:lnSpc>
            </a:pPr>
            <a:r>
              <a:rPr lang="en-US" altLang="en-US" sz="3200" dirty="0">
                <a:solidFill>
                  <a:srgbClr val="FF3300"/>
                </a:solidFill>
              </a:rPr>
              <a:t>Something you know</a:t>
            </a:r>
          </a:p>
          <a:p>
            <a:pPr lvl="1">
              <a:lnSpc>
                <a:spcPct val="120000"/>
              </a:lnSpc>
            </a:pPr>
            <a:r>
              <a:rPr lang="en-US" altLang="en-US" sz="2800" dirty="0"/>
              <a:t>E.g., user account names and passwords</a:t>
            </a:r>
          </a:p>
          <a:p>
            <a:pPr>
              <a:lnSpc>
                <a:spcPct val="120000"/>
              </a:lnSpc>
            </a:pPr>
            <a:r>
              <a:rPr lang="en-US" altLang="en-US" sz="3200" dirty="0">
                <a:solidFill>
                  <a:srgbClr val="FF3300"/>
                </a:solidFill>
              </a:rPr>
              <a:t>Something you have</a:t>
            </a:r>
          </a:p>
          <a:p>
            <a:pPr lvl="1">
              <a:lnSpc>
                <a:spcPct val="120000"/>
              </a:lnSpc>
            </a:pPr>
            <a:r>
              <a:rPr lang="en-US" altLang="en-US" sz="2800" dirty="0"/>
              <a:t>Smart cards or other security tokens</a:t>
            </a:r>
          </a:p>
          <a:p>
            <a:pPr>
              <a:lnSpc>
                <a:spcPct val="120000"/>
              </a:lnSpc>
            </a:pPr>
            <a:r>
              <a:rPr lang="en-US" altLang="en-US" sz="3200" dirty="0">
                <a:solidFill>
                  <a:srgbClr val="FF3300"/>
                </a:solidFill>
              </a:rPr>
              <a:t>Something you are</a:t>
            </a:r>
          </a:p>
          <a:p>
            <a:pPr lvl="1">
              <a:lnSpc>
                <a:spcPct val="120000"/>
              </a:lnSpc>
            </a:pPr>
            <a:r>
              <a:rPr lang="en-US" altLang="en-US" sz="2800" dirty="0"/>
              <a:t>Biometrics </a:t>
            </a:r>
          </a:p>
        </p:txBody>
      </p:sp>
      <p:pic>
        <p:nvPicPr>
          <p:cNvPr id="4100" name="Picture 4" descr="Money20/20 | PYMNTS.com">
            <a:extLst>
              <a:ext uri="{FF2B5EF4-FFF2-40B4-BE49-F238E27FC236}">
                <a16:creationId xmlns:a16="http://schemas.microsoft.com/office/drawing/2014/main" id="{77AD321C-0454-4407-B978-96E837125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871" y="1704283"/>
            <a:ext cx="5171564" cy="3449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6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9" name="Rectangle 2">
            <a:extLst>
              <a:ext uri="{FF2B5EF4-FFF2-40B4-BE49-F238E27FC236}">
                <a16:creationId xmlns:a16="http://schemas.microsoft.com/office/drawing/2014/main" id="{02A3AB6D-A47A-4831-BDA6-78D631141BF0}"/>
              </a:ext>
            </a:extLst>
          </p:cNvPr>
          <p:cNvSpPr>
            <a:spLocks noGrp="1" noChangeArrowheads="1"/>
          </p:cNvSpPr>
          <p:nvPr>
            <p:ph type="title"/>
          </p:nvPr>
        </p:nvSpPr>
        <p:spPr>
          <a:xfrm>
            <a:off x="326922" y="148816"/>
            <a:ext cx="10515600" cy="1021223"/>
          </a:xfrm>
        </p:spPr>
        <p:txBody>
          <a:bodyPr/>
          <a:lstStyle/>
          <a:p>
            <a:pPr eaLnBrk="1" hangingPunct="1"/>
            <a:r>
              <a:rPr lang="en-US" altLang="en-US" dirty="0"/>
              <a:t>Scenarios Requiring Authentication</a:t>
            </a:r>
          </a:p>
        </p:txBody>
      </p:sp>
      <p:sp>
        <p:nvSpPr>
          <p:cNvPr id="16390" name="Rectangle 3">
            <a:extLst>
              <a:ext uri="{FF2B5EF4-FFF2-40B4-BE49-F238E27FC236}">
                <a16:creationId xmlns:a16="http://schemas.microsoft.com/office/drawing/2014/main" id="{40D05C7A-7CA2-4B9F-9765-CE7A398ED0A9}"/>
              </a:ext>
            </a:extLst>
          </p:cNvPr>
          <p:cNvSpPr>
            <a:spLocks noGrp="1" noChangeArrowheads="1"/>
          </p:cNvSpPr>
          <p:nvPr>
            <p:ph type="body" idx="1"/>
          </p:nvPr>
        </p:nvSpPr>
        <p:spPr>
          <a:xfrm>
            <a:off x="1349478" y="1170039"/>
            <a:ext cx="9493044" cy="4419600"/>
          </a:xfrm>
        </p:spPr>
        <p:txBody>
          <a:bodyPr>
            <a:normAutofit fontScale="92500" lnSpcReduction="10000"/>
          </a:bodyPr>
          <a:lstStyle/>
          <a:p>
            <a:pPr eaLnBrk="1" hangingPunct="1">
              <a:lnSpc>
                <a:spcPct val="90000"/>
              </a:lnSpc>
            </a:pPr>
            <a:r>
              <a:rPr lang="en-US" altLang="en-US" dirty="0"/>
              <a:t>Scenarios</a:t>
            </a:r>
          </a:p>
          <a:p>
            <a:pPr lvl="1" eaLnBrk="1" hangingPunct="1">
              <a:lnSpc>
                <a:spcPct val="90000"/>
              </a:lnSpc>
            </a:pPr>
            <a:r>
              <a:rPr lang="en-US" altLang="en-US" dirty="0"/>
              <a:t>Logging into a local computer</a:t>
            </a:r>
          </a:p>
          <a:p>
            <a:pPr lvl="1" eaLnBrk="1" hangingPunct="1">
              <a:lnSpc>
                <a:spcPct val="90000"/>
              </a:lnSpc>
            </a:pPr>
            <a:r>
              <a:rPr lang="en-US" altLang="en-US" dirty="0"/>
              <a:t>Logging into a computer remotely</a:t>
            </a:r>
          </a:p>
          <a:p>
            <a:pPr lvl="1" eaLnBrk="1" hangingPunct="1">
              <a:lnSpc>
                <a:spcPct val="90000"/>
              </a:lnSpc>
            </a:pPr>
            <a:r>
              <a:rPr lang="en-US" altLang="en-US" dirty="0"/>
              <a:t>Access web sites </a:t>
            </a:r>
          </a:p>
          <a:p>
            <a:pPr eaLnBrk="1" hangingPunct="1">
              <a:lnSpc>
                <a:spcPct val="90000"/>
              </a:lnSpc>
            </a:pPr>
            <a:r>
              <a:rPr lang="en-US" altLang="en-US" dirty="0"/>
              <a:t>Potential vulnerabilities to consider when client authenticating server</a:t>
            </a:r>
          </a:p>
          <a:p>
            <a:pPr lvl="1" eaLnBrk="1" hangingPunct="1">
              <a:lnSpc>
                <a:spcPct val="90000"/>
              </a:lnSpc>
            </a:pPr>
            <a:r>
              <a:rPr lang="en-US" altLang="en-US" dirty="0"/>
              <a:t>channel between the client and the server</a:t>
            </a:r>
          </a:p>
          <a:p>
            <a:pPr lvl="1" eaLnBrk="1" hangingPunct="1">
              <a:lnSpc>
                <a:spcPct val="90000"/>
              </a:lnSpc>
            </a:pPr>
            <a:r>
              <a:rPr lang="en-US" altLang="en-US" dirty="0"/>
              <a:t>server compromise </a:t>
            </a:r>
          </a:p>
          <a:p>
            <a:pPr lvl="1" eaLnBrk="1" hangingPunct="1">
              <a:lnSpc>
                <a:spcPct val="90000"/>
              </a:lnSpc>
            </a:pPr>
            <a:r>
              <a:rPr lang="en-US" altLang="en-US" dirty="0"/>
              <a:t>client compromise</a:t>
            </a:r>
          </a:p>
          <a:p>
            <a:pPr lvl="1" eaLnBrk="1" hangingPunct="1">
              <a:lnSpc>
                <a:spcPct val="90000"/>
              </a:lnSpc>
            </a:pPr>
            <a:r>
              <a:rPr lang="en-US" altLang="en-US" dirty="0"/>
              <a:t>social engineering</a:t>
            </a:r>
          </a:p>
          <a:p>
            <a:pPr lvl="1" eaLnBrk="1" hangingPunct="1">
              <a:lnSpc>
                <a:spcPct val="90000"/>
              </a:lnSpc>
            </a:pPr>
            <a:r>
              <a:rPr lang="en-US" altLang="en-US" dirty="0"/>
              <a:t>weak passwords</a:t>
            </a:r>
          </a:p>
          <a:p>
            <a:pPr eaLnBrk="1" hangingPunct="1">
              <a:lnSpc>
                <a:spcPct val="90000"/>
              </a:lnSpc>
            </a:pPr>
            <a:r>
              <a:rPr lang="en-US" altLang="en-US" dirty="0">
                <a:solidFill>
                  <a:srgbClr val="FF0000"/>
                </a:solidFill>
              </a:rPr>
              <a:t>What are some threats?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4871</TotalTime>
  <Words>3617</Words>
  <Application>Microsoft Office PowerPoint</Application>
  <PresentationFormat>Widescreen</PresentationFormat>
  <Paragraphs>321</Paragraphs>
  <Slides>71</Slides>
  <Notes>8</Notes>
  <HiddenSlides>3</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71</vt:i4>
      </vt:variant>
    </vt:vector>
  </HeadingPairs>
  <TitlesOfParts>
    <vt:vector size="81" baseType="lpstr">
      <vt:lpstr>Abadi</vt:lpstr>
      <vt:lpstr>Aharoni</vt:lpstr>
      <vt:lpstr>Arial</vt:lpstr>
      <vt:lpstr>Calibri</vt:lpstr>
      <vt:lpstr>Calibri Light</vt:lpstr>
      <vt:lpstr>Courier New</vt:lpstr>
      <vt:lpstr>Open Sans</vt:lpstr>
      <vt:lpstr>Times</vt:lpstr>
      <vt:lpstr>Times New Roman</vt:lpstr>
      <vt:lpstr>Office Theme</vt:lpstr>
      <vt:lpstr>Computational Intelligence (TC2027)</vt:lpstr>
      <vt:lpstr>Unit 5 – System Security (I)</vt:lpstr>
      <vt:lpstr>User Authentication</vt:lpstr>
      <vt:lpstr>The AAA</vt:lpstr>
      <vt:lpstr>Authentication &amp; Access Control</vt:lpstr>
      <vt:lpstr>Authentication &amp; Access Control</vt:lpstr>
      <vt:lpstr>User Authentication</vt:lpstr>
      <vt:lpstr>Types of User Authentication</vt:lpstr>
      <vt:lpstr>Scenarios Requiring Authentication</vt:lpstr>
      <vt:lpstr>Variants of Passwords</vt:lpstr>
      <vt:lpstr>Threats to Passwords</vt:lpstr>
      <vt:lpstr>Guessing Attacks: Two Factors for Password Strength</vt:lpstr>
      <vt:lpstr>Example of Weak Passwords (from Wikipedia)</vt:lpstr>
      <vt:lpstr>Example of Weak Passwords (from Wikipedia)</vt:lpstr>
      <vt:lpstr>Password psychological acceptability</vt:lpstr>
      <vt:lpstr>Storing Passwords (UNIX Case Study)</vt:lpstr>
      <vt:lpstr>Mechanisms to Defend Against Dictionary and Guessing Attacks</vt:lpstr>
      <vt:lpstr>Spoofing &amp; Defenses on the Web</vt:lpstr>
      <vt:lpstr>Types of Phishing Attack</vt:lpstr>
      <vt:lpstr>Types of Phishing Attack</vt:lpstr>
      <vt:lpstr>Types of Phishing Attack</vt:lpstr>
      <vt:lpstr>Types of Phishing Attack</vt:lpstr>
      <vt:lpstr>Types of Phishing Attack</vt:lpstr>
      <vt:lpstr>Phishing Defenses on the Web</vt:lpstr>
      <vt:lpstr>KeyLogging</vt:lpstr>
      <vt:lpstr>Using Passwords Over Insecure Channels</vt:lpstr>
      <vt:lpstr>Double Factor Authentication (2FA)</vt:lpstr>
      <vt:lpstr>Double Factor Authentication (2FA)</vt:lpstr>
      <vt:lpstr>2FA Tokens</vt:lpstr>
      <vt:lpstr>2FA Tokens Comparision</vt:lpstr>
      <vt:lpstr>Unix Access Control</vt:lpstr>
      <vt:lpstr>Access control</vt:lpstr>
      <vt:lpstr>Access Matrix model</vt:lpstr>
      <vt:lpstr>Access Matrix model</vt:lpstr>
      <vt:lpstr>Access Matrix model</vt:lpstr>
      <vt:lpstr>UNIX Access Control: Users, Groups, Files, Processes</vt:lpstr>
      <vt:lpstr>UNIX Access Control: Users, Groups, Files, Processes</vt:lpstr>
      <vt:lpstr>File Objects Organization</vt:lpstr>
      <vt:lpstr>Unix Inode</vt:lpstr>
      <vt:lpstr>Unix Inode</vt:lpstr>
      <vt:lpstr>Symbolic Links (or soft links)</vt:lpstr>
      <vt:lpstr>Symbolic Links (or soft links)</vt:lpstr>
      <vt:lpstr>Hard Links</vt:lpstr>
      <vt:lpstr>Hard Links</vt:lpstr>
      <vt:lpstr>Basic Permissions Bits on Files (Non-directories)</vt:lpstr>
      <vt:lpstr>Unix File Attributes</vt:lpstr>
      <vt:lpstr>File Access Modes</vt:lpstr>
      <vt:lpstr>Directory Access Modes</vt:lpstr>
      <vt:lpstr>Setting Permissions</vt:lpstr>
      <vt:lpstr>Setting Permissions</vt:lpstr>
      <vt:lpstr>Setting Permissions</vt:lpstr>
      <vt:lpstr>Setting Permissions</vt:lpstr>
      <vt:lpstr>Setting Permissions</vt:lpstr>
      <vt:lpstr>Setting Permissions</vt:lpstr>
      <vt:lpstr>Setting Permissions</vt:lpstr>
      <vt:lpstr>Setting Permissions</vt:lpstr>
      <vt:lpstr>Changing Owners and Groups</vt:lpstr>
      <vt:lpstr>SUID and SGID File Permission</vt:lpstr>
      <vt:lpstr>SUID and SGID File Permission</vt:lpstr>
      <vt:lpstr>SUID and SGID File Permission</vt:lpstr>
      <vt:lpstr>Subjects vs. Principals</vt:lpstr>
      <vt:lpstr>Process User ID Model in Modern UNIX Systems</vt:lpstr>
      <vt:lpstr>Process User ID Model</vt:lpstr>
      <vt:lpstr>The Need for suid/sgid Bits</vt:lpstr>
      <vt:lpstr>Setuid()</vt:lpstr>
      <vt:lpstr>Setuid()</vt:lpstr>
      <vt:lpstr>How Do I Set Up Setuid?</vt:lpstr>
      <vt:lpstr>What is Setgid?</vt:lpstr>
      <vt:lpstr>Security Problems of Programs with suid/sgid</vt:lpstr>
      <vt:lpstr>Unit 5 – System Security (I)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14</cp:revision>
  <dcterms:created xsi:type="dcterms:W3CDTF">2021-01-13T19:01:52Z</dcterms:created>
  <dcterms:modified xsi:type="dcterms:W3CDTF">2022-03-30T20:57:37Z</dcterms:modified>
</cp:coreProperties>
</file>